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8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0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4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7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0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7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84FF-69CA-4C71-A47A-BD1758A4995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892C-5D19-4FE2-AC73-F64FDFE8A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 b="1" dirty="0" smtClean="0">
                <a:effectLst/>
              </a:rPr>
              <a:t>Soil Carbon Data – Total Soil Carbon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Horizon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AHSD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Good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Poor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4.67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1.64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1.36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4.00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1.88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1.37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2.95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2.04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0.54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1.71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0.38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1.42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0.34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11819" y="6380261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324600"/>
            <a:ext cx="1599360" cy="419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11819" y="6324601"/>
            <a:ext cx="3850341" cy="4191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Soil Carbon Data – Total Soil Carbon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Carbon Data – Total Soil Carbon</dc:title>
  <dc:creator>Sadie Schroeder</dc:creator>
  <cp:lastModifiedBy>Jane G Jewett</cp:lastModifiedBy>
  <cp:revision>2</cp:revision>
  <dcterms:created xsi:type="dcterms:W3CDTF">2017-03-15T17:23:47Z</dcterms:created>
  <dcterms:modified xsi:type="dcterms:W3CDTF">2017-06-26T14:55:27Z</dcterms:modified>
</cp:coreProperties>
</file>