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536ED-882E-4CE3-82CE-1A627CAF718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C031B-77D2-414B-AEF9-124781D30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8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AF8B09-419F-46C8-ABA2-5EF473D62C9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758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DDC5-42B0-4421-B73C-C4B0A68783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3877-0B1E-4DC5-BB80-2B01EDC6B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6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DDC5-42B0-4421-B73C-C4B0A68783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3877-0B1E-4DC5-BB80-2B01EDC6B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6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DDC5-42B0-4421-B73C-C4B0A68783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3877-0B1E-4DC5-BB80-2B01EDC6B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DDC5-42B0-4421-B73C-C4B0A68783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3877-0B1E-4DC5-BB80-2B01EDC6B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25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DDC5-42B0-4421-B73C-C4B0A68783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3877-0B1E-4DC5-BB80-2B01EDC6B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DDC5-42B0-4421-B73C-C4B0A68783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3877-0B1E-4DC5-BB80-2B01EDC6B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1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DDC5-42B0-4421-B73C-C4B0A68783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3877-0B1E-4DC5-BB80-2B01EDC6B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1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DDC5-42B0-4421-B73C-C4B0A68783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3877-0B1E-4DC5-BB80-2B01EDC6B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3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DDC5-42B0-4421-B73C-C4B0A68783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3877-0B1E-4DC5-BB80-2B01EDC6B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1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DDC5-42B0-4421-B73C-C4B0A68783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3877-0B1E-4DC5-BB80-2B01EDC6B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5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DDC5-42B0-4421-B73C-C4B0A68783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3877-0B1E-4DC5-BB80-2B01EDC6B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18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3DDC5-42B0-4421-B73C-C4B0A68783B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D3877-0B1E-4DC5-BB80-2B01EDC6B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5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Ruminant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Physiology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4983163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“When Microbe-Mama Ain’t Happy, Ain’t Nobody Happy”</a:t>
            </a:r>
          </a:p>
          <a:p>
            <a:pPr lvl="1">
              <a:lnSpc>
                <a:spcPct val="80000"/>
              </a:lnSpc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Ideal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environment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: 100 - 108°F; pH = 6.0 – 6.4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Diet must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meet the needs of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both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livestock and rumen bugs for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energy &amp;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protein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Pastures are a good protein source for rumen microbes</a:t>
            </a:r>
            <a:endParaRPr lang="en-US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Microbes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themselves are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the major protein source for ruminants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once digested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and absorbed in abomasum and small intestine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Overfeeding energy results in a swift drop in pH, shifting rumen microbial populations, results in acidosis if rumen pH drops far below 6.2, shutting down fiber digestion</a:t>
            </a:r>
            <a:endParaRPr lang="en-US" sz="2400" b="1" dirty="0"/>
          </a:p>
          <a:p>
            <a:pPr lvl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35844" name="Picture 4" descr="rumina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497513"/>
            <a:ext cx="1676400" cy="12573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227406" y="6324600"/>
            <a:ext cx="2734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Rhonda </a:t>
            </a:r>
            <a:r>
              <a:rPr lang="en-US" sz="1400" dirty="0" err="1" smtClean="0"/>
              <a:t>Gildersleeve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609" y="6243637"/>
            <a:ext cx="1066801" cy="4242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27406" y="6243637"/>
            <a:ext cx="3776004" cy="4242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9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103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Ruminant Physiology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Jane G Jewett</cp:lastModifiedBy>
  <cp:revision>3</cp:revision>
  <dcterms:created xsi:type="dcterms:W3CDTF">2017-03-15T16:20:25Z</dcterms:created>
  <dcterms:modified xsi:type="dcterms:W3CDTF">2017-06-26T14:53:04Z</dcterms:modified>
</cp:coreProperties>
</file>