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18C0-0C75-4F8C-9FE4-713B8896B74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87E34-574A-41AC-836A-140FA07AC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F8B09-419F-46C8-ABA2-5EF473D62C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5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6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0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2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6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5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9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9666-602A-4C7F-890E-5BF49DB93F02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4976-4D65-4218-91E1-BCC2EA7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9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Ruminant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Physiology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382000" cy="2743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Microbes use fermentation process to break down complex carbohydrates (CHOs) such as cellulose to glucose, then convert to volatile fatty acids (VFAs)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Higher fiber in diet stimulates saliva production, which in turn increases VFA production </a:t>
            </a:r>
          </a:p>
          <a:p>
            <a:r>
              <a:rPr lang="en-US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Ruminants get &gt;70% of their energy from VFAs:            </a:t>
            </a:r>
          </a:p>
          <a:p>
            <a:pPr lvl="1"/>
            <a:r>
              <a:rPr lang="en-US" sz="1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acetic, proprionic and butyric acids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Virtually all VFA absorption occurs in rumen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endParaRPr lang="en-US" sz="2000" b="1" dirty="0" smtClean="0">
              <a:solidFill>
                <a:srgbClr val="006600"/>
              </a:solidFill>
            </a:endParaRPr>
          </a:p>
        </p:txBody>
      </p:sp>
      <p:pic>
        <p:nvPicPr>
          <p:cNvPr id="40965" name="Picture 5" descr="lay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98550"/>
            <a:ext cx="4648200" cy="2397125"/>
          </a:xfrm>
          <a:prstGeom prst="rect">
            <a:avLst/>
          </a:prstGeom>
          <a:noFill/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953000" y="1524000"/>
            <a:ext cx="3657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Think of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rumen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a fermentation vat “on the hoof”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4008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919" y="6317009"/>
            <a:ext cx="1107281" cy="4403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6317009"/>
            <a:ext cx="3733800" cy="440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Ruminant Physiology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Ruminant Physiology</dc:title>
  <dc:creator>Sadie Schroeder</dc:creator>
  <cp:lastModifiedBy>Jane G Jewett</cp:lastModifiedBy>
  <cp:revision>3</cp:revision>
  <dcterms:created xsi:type="dcterms:W3CDTF">2017-03-15T15:46:33Z</dcterms:created>
  <dcterms:modified xsi:type="dcterms:W3CDTF">2017-06-26T14:52:36Z</dcterms:modified>
</cp:coreProperties>
</file>