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704FE-893B-496C-B132-DF3635E94EC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20EA-2C8D-47E9-8D35-3BF32F55E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567FCA-9D04-4C53-8FDC-7FAB3636C3F1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930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8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1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0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4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3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8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CA5D3-B56B-45FA-9609-79E843B9F6C3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E3CC4-1E43-4D70-BA74-4BB3CE64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owsgrazing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724400"/>
            <a:ext cx="17526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Pasture Dry Matter Intake Factors: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Palatability: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acceptable the forage “tastes” to the grazing animal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Nutritive value: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amount of nutrients provided and how digestible they are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how much forage is offered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Our Goal: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Maximize Pasture Dry Matter Intake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optimize animal performance 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dirty="0" smtClean="0"/>
          </a:p>
        </p:txBody>
      </p:sp>
      <p:pic>
        <p:nvPicPr>
          <p:cNvPr id="8197" name="Picture 3" descr="buelingo calv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724400"/>
            <a:ext cx="18669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Hereford cows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724400"/>
            <a:ext cx="21336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cows on subirrigated pastur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695825"/>
            <a:ext cx="21336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711890" y="6292723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766" y="6214155"/>
            <a:ext cx="1169124" cy="4649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11890" y="6178550"/>
            <a:ext cx="3810000" cy="500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6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Pasture Dry Matter Intake Factors: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Pasture Dry Matter Intake Factors:</dc:title>
  <dc:creator>Sadie Schroeder</dc:creator>
  <cp:lastModifiedBy>Jane G Jewett</cp:lastModifiedBy>
  <cp:revision>2</cp:revision>
  <dcterms:created xsi:type="dcterms:W3CDTF">2017-03-15T16:51:03Z</dcterms:created>
  <dcterms:modified xsi:type="dcterms:W3CDTF">2017-06-26T14:36:47Z</dcterms:modified>
</cp:coreProperties>
</file>