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4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8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8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4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8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8E27-044E-4283-BB73-D833070E880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D91E4-3F8B-4900-945B-043D30B7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large a paddock?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50 jerseys @ 1000 #’s = 50,000 #’s</a:t>
            </a:r>
          </a:p>
          <a:p>
            <a:r>
              <a:rPr lang="en-US" dirty="0" smtClean="0"/>
              <a:t>50,000 #’s x 3% BW = 1500 #’s DM/day</a:t>
            </a:r>
          </a:p>
          <a:p>
            <a:r>
              <a:rPr lang="en-US" dirty="0" smtClean="0"/>
              <a:t>1500 #’s DM/day ÷ 1200 #’s/acre DM = 1.25 acres/day</a:t>
            </a:r>
          </a:p>
          <a:p>
            <a:r>
              <a:rPr lang="en-US" dirty="0" smtClean="0"/>
              <a:t>Observe!</a:t>
            </a:r>
          </a:p>
          <a:p>
            <a:pPr lvl="1"/>
            <a:r>
              <a:rPr lang="en-US" dirty="0" smtClean="0"/>
              <a:t>Residual heights</a:t>
            </a:r>
          </a:p>
          <a:p>
            <a:pPr lvl="1"/>
            <a:r>
              <a:rPr lang="en-US" dirty="0" smtClean="0"/>
              <a:t>Livestock response – gain, milk production, rumen fill, activity, etc.</a:t>
            </a:r>
          </a:p>
          <a:p>
            <a:pPr lvl="1"/>
            <a:r>
              <a:rPr lang="en-US" dirty="0" smtClean="0"/>
              <a:t>Adjust as necessary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6078238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5" y="5898752"/>
            <a:ext cx="666750" cy="666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19800" y="5898752"/>
            <a:ext cx="2695575" cy="6667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7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How large a paddock?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large a paddock?</dc:title>
  <dc:creator>Sadie Schroeder</dc:creator>
  <cp:lastModifiedBy>Jane G Jewett</cp:lastModifiedBy>
  <cp:revision>2</cp:revision>
  <dcterms:created xsi:type="dcterms:W3CDTF">2017-03-15T19:07:57Z</dcterms:created>
  <dcterms:modified xsi:type="dcterms:W3CDTF">2017-06-26T14:33:22Z</dcterms:modified>
</cp:coreProperties>
</file>