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1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4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2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5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3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9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0253-42AB-4CEE-80D8-021C942E0D3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D3CD3-C3A9-4FCB-A78E-34EBDB52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5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BRIX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Dissolved plant solids include </a:t>
            </a:r>
            <a:r>
              <a:rPr lang="en-US" dirty="0">
                <a:solidFill>
                  <a:srgbClr val="FF0000"/>
                </a:solidFill>
              </a:rPr>
              <a:t>sugars</a:t>
            </a:r>
            <a:r>
              <a:rPr lang="en-US" dirty="0"/>
              <a:t> (such a sucrose and </a:t>
            </a:r>
            <a:r>
              <a:rPr lang="en-US" dirty="0" err="1" smtClean="0"/>
              <a:t>fructans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minerals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amino acids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proteins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lipids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pectins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50-80%</a:t>
            </a:r>
            <a:r>
              <a:rPr lang="en-US" dirty="0"/>
              <a:t> of the Brix measurement represents plant sugars, with the remaining portion representing the other plant solids.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6019799"/>
            <a:ext cx="2197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412" y="5989610"/>
            <a:ext cx="1404938" cy="3681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05400" y="5989610"/>
            <a:ext cx="3601950" cy="3379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BRIX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BRIX</dc:title>
  <dc:creator>Sadie Schroeder</dc:creator>
  <cp:lastModifiedBy>Jane G Jewett</cp:lastModifiedBy>
  <cp:revision>2</cp:revision>
  <dcterms:created xsi:type="dcterms:W3CDTF">2017-03-15T18:23:49Z</dcterms:created>
  <dcterms:modified xsi:type="dcterms:W3CDTF">2017-06-26T14:28:41Z</dcterms:modified>
</cp:coreProperties>
</file>