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125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314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735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1F69FA-34A0-48D4-9BA4-07647A2B384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29570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7" name="Rectangle 4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8" name="Rectangle 46"/>
          <p:cNvSpPr>
            <a:spLocks noGrp="1" noChangeArrowheads="1"/>
          </p:cNvSpPr>
          <p:nvPr>
            <p:ph type="sldNum" sz="quarter" idx="12"/>
          </p:nvPr>
        </p:nvSpPr>
        <p:spPr>
          <a:ln/>
        </p:spPr>
        <p:txBody>
          <a:bodyPr/>
          <a:lstStyle>
            <a:lvl1pPr>
              <a:defRPr/>
            </a:lvl1pPr>
          </a:lstStyle>
          <a:p>
            <a:pPr>
              <a:defRPr/>
            </a:pPr>
            <a:fld id="{F1ED044B-FF5B-4C08-B8C8-9B56F0DDAA30}"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74852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6D03901C-F92D-4389-B603-2BCFC4BDC75F}"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52839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23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65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488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087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4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004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38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0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693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vimeo.com/8051855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Allen Williams</a:t>
            </a:r>
            <a:endParaRPr lang="en-US" dirty="0"/>
          </a:p>
        </p:txBody>
      </p:sp>
      <p:sp>
        <p:nvSpPr>
          <p:cNvPr id="5" name="TextBox 4"/>
          <p:cNvSpPr txBox="1"/>
          <p:nvPr/>
        </p:nvSpPr>
        <p:spPr>
          <a:xfrm>
            <a:off x="3429000" y="1600201"/>
            <a:ext cx="5029200" cy="4616648"/>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prstClr val="black"/>
                </a:solidFill>
              </a:rPr>
              <a:t>Allen Williams is a 6</a:t>
            </a:r>
            <a:r>
              <a:rPr lang="en-US" sz="1400" baseline="30000" dirty="0">
                <a:solidFill>
                  <a:prstClr val="black"/>
                </a:solidFill>
              </a:rPr>
              <a:t>th</a:t>
            </a:r>
            <a:r>
              <a:rPr lang="en-US" sz="1400" dirty="0">
                <a:solidFill>
                  <a:prstClr val="black"/>
                </a:solidFill>
              </a:rPr>
              <a:t> generation family farmer (since 1840) and founding partner of Grass Fed Beef, LLC and LMC, LLC.  He has consulted with more than 3500 farmers and ranchers in the U.S., Canada, Mexico, and South America on operations ranging from a few acres to over 1 million acres.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Allen </a:t>
            </a:r>
            <a:r>
              <a:rPr lang="en-US" sz="1400" dirty="0">
                <a:solidFill>
                  <a:prstClr val="black"/>
                </a:solidFill>
              </a:rPr>
              <a:t>pioneered many of the early grass fed protocols and forage finishing techniques and has spent the last 15 years refining those.  He is a “recovering academic” and has authored more than 300 scientific and popular press articles.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He </a:t>
            </a:r>
            <a:r>
              <a:rPr lang="en-US" sz="1400" dirty="0">
                <a:solidFill>
                  <a:prstClr val="black"/>
                </a:solidFill>
              </a:rPr>
              <a:t>is featured in the Carbon Nation film, “Soil Carbon Cowboys” (</a:t>
            </a:r>
            <a:r>
              <a:rPr lang="en-US" sz="1400" u="sng" dirty="0">
                <a:solidFill>
                  <a:prstClr val="black"/>
                </a:solidFill>
                <a:hlinkClick r:id="rId2"/>
              </a:rPr>
              <a:t>http://vimeo.com/80518559</a:t>
            </a:r>
            <a:r>
              <a:rPr lang="en-US" sz="1400" dirty="0">
                <a:solidFill>
                  <a:prstClr val="black"/>
                </a:solidFill>
              </a:rPr>
              <a:t>) and has a recently released book co-authored with Teddy Gentry, “Before You Have A Cow”.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Allen </a:t>
            </a:r>
            <a:r>
              <a:rPr lang="en-US" sz="1400" dirty="0">
                <a:solidFill>
                  <a:prstClr val="black"/>
                </a:solidFill>
              </a:rPr>
              <a:t>is a regular contributor to “GRAZE” and has written articles for the “Organic Broadcaster”, “Stockman </a:t>
            </a:r>
            <a:r>
              <a:rPr lang="en-US" sz="1400" dirty="0" err="1">
                <a:solidFill>
                  <a:prstClr val="black"/>
                </a:solidFill>
              </a:rPr>
              <a:t>GrassFarmer</a:t>
            </a:r>
            <a:r>
              <a:rPr lang="en-US" sz="1400" dirty="0">
                <a:solidFill>
                  <a:prstClr val="black"/>
                </a:solidFill>
              </a:rPr>
              <a:t>”, and many other publications.  </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He </a:t>
            </a:r>
            <a:r>
              <a:rPr lang="en-US" sz="1400" dirty="0">
                <a:solidFill>
                  <a:prstClr val="black"/>
                </a:solidFill>
              </a:rPr>
              <a:t>currently serves on the Board of Directors of the Grass Fed Exchange and the Mississippi Sustainable Agriculture Network, Core Team Member of the Pasture Project, and Co-Investigator for Team </a:t>
            </a:r>
            <a:r>
              <a:rPr lang="en-US" sz="1400" dirty="0" err="1">
                <a:solidFill>
                  <a:prstClr val="black"/>
                </a:solidFill>
              </a:rPr>
              <a:t>SoilCarbon</a:t>
            </a:r>
            <a:r>
              <a:rPr lang="en-US" sz="1400" dirty="0">
                <a:solidFill>
                  <a:prstClr val="black"/>
                </a:solidFill>
              </a:rPr>
              <a:t>.  He also serves as an officer in the Starkville </a:t>
            </a:r>
            <a:r>
              <a:rPr lang="en-US" sz="1400" dirty="0" err="1">
                <a:solidFill>
                  <a:prstClr val="black"/>
                </a:solidFill>
              </a:rPr>
              <a:t>Civitan</a:t>
            </a:r>
            <a:r>
              <a:rPr lang="en-US" sz="1400" dirty="0">
                <a:solidFill>
                  <a:prstClr val="black"/>
                </a:solidFill>
              </a:rPr>
              <a:t> Club and is active in his local church.      </a:t>
            </a:r>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l="45458"/>
          <a:stretch/>
        </p:blipFill>
        <p:spPr>
          <a:xfrm>
            <a:off x="103371" y="1444075"/>
            <a:ext cx="3291417" cy="4525963"/>
          </a:xfrm>
        </p:spPr>
      </p:pic>
    </p:spTree>
    <p:extLst>
      <p:ext uri="{BB962C8B-B14F-4D97-AF65-F5344CB8AC3E}">
        <p14:creationId xmlns:p14="http://schemas.microsoft.com/office/powerpoint/2010/main" val="301832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222</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Allen Williams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Allen Williams</dc:title>
  <dc:creator>Sadie Schroeder</dc:creator>
  <cp:lastModifiedBy>Sadie Schroeder</cp:lastModifiedBy>
  <cp:revision>1</cp:revision>
  <dcterms:created xsi:type="dcterms:W3CDTF">2017-03-24T20:25:08Z</dcterms:created>
  <dcterms:modified xsi:type="dcterms:W3CDTF">2017-03-24T20:28:42Z</dcterms:modified>
</cp:coreProperties>
</file>