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A70DB-9F63-4DF2-8B46-949743A4390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CF834-9E9C-4C92-A1B0-C29B9A1AF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612" indent="-229612">
              <a:buAutoNum type="arabicPeriod"/>
            </a:pPr>
            <a:r>
              <a:rPr lang="en-US" baseline="0" dirty="0" smtClean="0"/>
              <a:t>They typically don’t speak what one woman called “farm-guy-ese” 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Some will have had off-putting experiences with ag professionals…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Or never set foot in an ag service center.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A2E87-540E-48A6-9B04-041FDC9BED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6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2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1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6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4718050"/>
            <a:ext cx="1654874" cy="9144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V Haugen UWEX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0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5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8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1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0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5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0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" b="7848"/>
          <a:stretch/>
        </p:blipFill>
        <p:spPr>
          <a:xfrm>
            <a:off x="617220" y="857250"/>
            <a:ext cx="7632954" cy="5132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6181694"/>
            <a:ext cx="1188720" cy="46978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5320" y="6262697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Caroline van Schaik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55320" y="6262697"/>
            <a:ext cx="251460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112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Jane G Jewett</cp:lastModifiedBy>
  <cp:revision>2</cp:revision>
  <dcterms:created xsi:type="dcterms:W3CDTF">2017-03-21T20:31:24Z</dcterms:created>
  <dcterms:modified xsi:type="dcterms:W3CDTF">2017-03-24T13:03:25Z</dcterms:modified>
</cp:coreProperties>
</file>