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4746"/>
  </p:normalViewPr>
  <p:slideViewPr>
    <p:cSldViewPr>
      <p:cViewPr varScale="1">
        <p:scale>
          <a:sx n="92" d="100"/>
          <a:sy n="92" d="100"/>
        </p:scale>
        <p:origin x="7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609C8-3C87-4422-8E47-D5EEA438D8BA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B1C8-0E49-4E03-83AB-3B28C62FB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23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9612" indent="-229612">
              <a:buAutoNum type="arabicPeriod"/>
            </a:pPr>
            <a:r>
              <a:rPr lang="en-US" baseline="0" dirty="0" smtClean="0"/>
              <a:t>These women have a desire to manage it well – even better - but many have very little or no experience making these kinds of decisions.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That was the role of their husbands, their grandpas or brothers, even long-time tenants.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But as land ownership shifts, women are emerging 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as nascent keepers of the family acreage…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Managing family trusts and in-laws…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Siblings and children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And stepping up to learn in ways they never did in their growing up years.</a:t>
            </a:r>
          </a:p>
          <a:p>
            <a:pPr marL="229612" indent="-229612">
              <a:buAutoNum type="arabicPeriod"/>
            </a:pPr>
            <a:r>
              <a:rPr lang="en-US" baseline="0" dirty="0" smtClean="0"/>
              <a:t>They are often willing AND able to strike a different balance between management practices and profit…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A2E87-540E-48A6-9B04-041FDC9BED8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92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1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65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3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42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7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03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97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48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48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616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1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975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64" y="857250"/>
            <a:ext cx="7631072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064" y="6084148"/>
            <a:ext cx="1188720" cy="483879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756464" y="61722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Caroline van Schaik 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56464" y="6172200"/>
            <a:ext cx="251460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9152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Macintosh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Sadie A Schroeder</cp:lastModifiedBy>
  <cp:revision>2</cp:revision>
  <dcterms:created xsi:type="dcterms:W3CDTF">2017-03-21T20:30:15Z</dcterms:created>
  <dcterms:modified xsi:type="dcterms:W3CDTF">2017-03-24T14:25:25Z</dcterms:modified>
</cp:coreProperties>
</file>