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752CF-2829-4F45-ACCB-795EA705FA70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C58FA-2204-4695-8E7A-803EB76F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11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9612" indent="-229612">
              <a:buAutoNum type="arabicPeriod"/>
            </a:pPr>
            <a:r>
              <a:rPr lang="en-US" baseline="0" dirty="0" smtClean="0"/>
              <a:t>They probably aren’t moving fence.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They do know the challenge of tenants…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The expectation to be nice...</a:t>
            </a:r>
          </a:p>
          <a:p>
            <a:pPr marL="229612" indent="-229612">
              <a:buAutoNum type="arabicPeriod"/>
            </a:pPr>
            <a:r>
              <a:rPr lang="en-US" i="1" baseline="0" dirty="0" smtClean="0"/>
              <a:t>(As though asserting </a:t>
            </a:r>
            <a:r>
              <a:rPr lang="en-US" i="1" u="sng" baseline="0" dirty="0" smtClean="0"/>
              <a:t>their</a:t>
            </a:r>
            <a:r>
              <a:rPr lang="en-US" i="1" baseline="0" dirty="0" smtClean="0"/>
              <a:t> expectations for </a:t>
            </a:r>
            <a:r>
              <a:rPr lang="en-US" i="1" u="sng" baseline="0" dirty="0" smtClean="0"/>
              <a:t>their</a:t>
            </a:r>
            <a:r>
              <a:rPr lang="en-US" i="1" baseline="0" dirty="0" smtClean="0"/>
              <a:t> land is anything else!)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And sometimes the fear of losing the guy who plows their driveway in winter 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even if he plows over the grassy waterways in spring.</a:t>
            </a:r>
          </a:p>
          <a:p>
            <a:pPr marL="229612" indent="-229612">
              <a:buAutoNum type="arabicPeriod"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A2E87-540E-48A6-9B04-041FDC9BED8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546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83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90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093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700" y="0"/>
            <a:ext cx="917337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299" y="1871132"/>
            <a:ext cx="5111752" cy="1515533"/>
          </a:xfrm>
        </p:spPr>
        <p:txBody>
          <a:bodyPr anchor="b">
            <a:noAutofit/>
          </a:bodyPr>
          <a:lstStyle>
            <a:lvl1pPr algn="ct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299" y="3657597"/>
            <a:ext cx="5111752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7425" y="5037663"/>
            <a:ext cx="673100" cy="279400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9298" y="5037663"/>
            <a:ext cx="3910976" cy="2794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676" y="5037663"/>
            <a:ext cx="413375" cy="279400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299" y="3522131"/>
            <a:ext cx="5111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12664" y="4718050"/>
            <a:ext cx="1654874" cy="914400"/>
          </a:xfrm>
        </p:spPr>
        <p:txBody>
          <a:bodyPr>
            <a:norm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V Haugen UWEX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9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81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82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73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16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45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8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4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03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26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82"/>
          <a:stretch/>
        </p:blipFill>
        <p:spPr>
          <a:xfrm>
            <a:off x="805544" y="857251"/>
            <a:ext cx="7632954" cy="51316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5544" y="617220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Caroline van Schaik 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805544" y="6172200"/>
            <a:ext cx="2514600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144" y="6091197"/>
            <a:ext cx="1188720" cy="469782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65930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Jane G Jewett</cp:lastModifiedBy>
  <cp:revision>2</cp:revision>
  <dcterms:created xsi:type="dcterms:W3CDTF">2017-03-21T20:37:27Z</dcterms:created>
  <dcterms:modified xsi:type="dcterms:W3CDTF">2017-03-24T13:04:35Z</dcterms:modified>
</cp:coreProperties>
</file>