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6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07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3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1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4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4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0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7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6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71C8-B2C6-4620-BD1A-5AE8875C8361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9377C-BFD4-4BF4-B103-41751ECB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9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Pasture Walk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Vance Haugen</a:t>
            </a:r>
          </a:p>
          <a:p>
            <a:r>
              <a:rPr lang="en-US" dirty="0" smtClean="0"/>
              <a:t>University of Wisconsin Extension</a:t>
            </a:r>
            <a:endParaRPr lang="en-US" dirty="0"/>
          </a:p>
          <a:p>
            <a:r>
              <a:rPr lang="en-US" dirty="0" smtClean="0"/>
              <a:t>October 2015</a:t>
            </a:r>
          </a:p>
        </p:txBody>
      </p:sp>
    </p:spTree>
    <p:extLst>
      <p:ext uri="{BB962C8B-B14F-4D97-AF65-F5344CB8AC3E}">
        <p14:creationId xmlns:p14="http://schemas.microsoft.com/office/powerpoint/2010/main" val="15849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Pasture Walk Method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Pasture Walk Method</dc:title>
  <dc:creator>Sadie Schroeder</dc:creator>
  <cp:lastModifiedBy>Sadie Schroeder</cp:lastModifiedBy>
  <cp:revision>1</cp:revision>
  <dcterms:created xsi:type="dcterms:W3CDTF">2017-03-21T21:01:31Z</dcterms:created>
  <dcterms:modified xsi:type="dcterms:W3CDTF">2017-03-21T21:01:57Z</dcterms:modified>
</cp:coreProperties>
</file>