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7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55AC8-0590-4111-8604-47AE43A9B30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D2B4A-806A-4563-9C01-6BFA8902E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7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60475" y="1123950"/>
            <a:ext cx="4041775" cy="3032125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ea typeface="ＭＳ Ｐゴシック" pitchFamily="34" charset="-128"/>
              </a:rPr>
              <a:t>http://www.nrcs.usda.gov/wps/portal/nrcs/detail/il/technical/?cid=nrcs141p2_030613</a:t>
            </a: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561" indent="-28521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0862" indent="-22817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7206" indent="-22817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3551" indent="-22817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9897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6240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2586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8930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8F3B09-FE03-4D2A-B12C-576FD03AF775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953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05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1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581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700" y="0"/>
            <a:ext cx="917337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871132"/>
            <a:ext cx="5111752" cy="1515533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3657597"/>
            <a:ext cx="5111752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5037663"/>
            <a:ext cx="673100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5037663"/>
            <a:ext cx="3910976" cy="2794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5037663"/>
            <a:ext cx="413375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3522131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12664" y="4718050"/>
            <a:ext cx="1654874" cy="914400"/>
          </a:xfrm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V Haugen UWEX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29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6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40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1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17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1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79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58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25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54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cs.usda.gov/wps/portal/nrcs/detail/il/technical/?cid=nrcs141p2_03061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91" y="228600"/>
            <a:ext cx="7381509" cy="6166080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974020" y="6477000"/>
            <a:ext cx="3255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Doug </a:t>
            </a:r>
            <a:r>
              <a:rPr lang="en-US" sz="1400" dirty="0" err="1" smtClean="0"/>
              <a:t>Gucker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666" y="6489765"/>
            <a:ext cx="1143933" cy="2822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974020" y="6477000"/>
            <a:ext cx="3255580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4829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Sadie Schroeder</cp:lastModifiedBy>
  <cp:revision>1</cp:revision>
  <dcterms:created xsi:type="dcterms:W3CDTF">2017-03-21T20:06:28Z</dcterms:created>
  <dcterms:modified xsi:type="dcterms:W3CDTF">2017-03-21T20:08:08Z</dcterms:modified>
</cp:coreProperties>
</file>