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[gerrishcharts.xlsx]Sheet1!$B$14:$B$15</c:f>
              <c:strCache>
                <c:ptCount val="1"/>
                <c:pt idx="0">
                  <c:v>  100</c:v>
                </c:pt>
              </c:strCache>
            </c:strRef>
          </c:tx>
          <c:invertIfNegative val="0"/>
          <c:cat>
            <c:strRef>
              <c:f>[gerrishcharts.xlsx]Sheet1!$A$16</c:f>
              <c:strCache>
                <c:ptCount val="1"/>
                <c:pt idx="0">
                  <c:v>Return per acre</c:v>
                </c:pt>
              </c:strCache>
            </c:strRef>
          </c:cat>
          <c:val>
            <c:numRef>
              <c:f>[gerrishcharts.xlsx]Sheet1!$B$16</c:f>
              <c:numCache>
                <c:formatCode>General</c:formatCode>
                <c:ptCount val="1"/>
                <c:pt idx="0">
                  <c:v>-74.56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C8-4F31-943B-8BE216B30DB5}"/>
            </c:ext>
          </c:extLst>
        </c:ser>
        <c:ser>
          <c:idx val="1"/>
          <c:order val="1"/>
          <c:tx>
            <c:strRef>
              <c:f>[gerrishcharts.xlsx]Sheet1!$C$14:$C$15</c:f>
              <c:strCache>
                <c:ptCount val="1"/>
                <c:pt idx="0">
                  <c:v>  110</c:v>
                </c:pt>
              </c:strCache>
            </c:strRef>
          </c:tx>
          <c:invertIfNegative val="0"/>
          <c:cat>
            <c:strRef>
              <c:f>[gerrishcharts.xlsx]Sheet1!$A$16</c:f>
              <c:strCache>
                <c:ptCount val="1"/>
                <c:pt idx="0">
                  <c:v>Return per acre</c:v>
                </c:pt>
              </c:strCache>
            </c:strRef>
          </c:cat>
          <c:val>
            <c:numRef>
              <c:f>[gerrishcharts.xlsx]Sheet1!$C$16</c:f>
              <c:numCache>
                <c:formatCode>General</c:formatCode>
                <c:ptCount val="1"/>
                <c:pt idx="0">
                  <c:v>-40.24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C8-4F31-943B-8BE216B30DB5}"/>
            </c:ext>
          </c:extLst>
        </c:ser>
        <c:ser>
          <c:idx val="2"/>
          <c:order val="2"/>
          <c:tx>
            <c:strRef>
              <c:f>[gerrishcharts.xlsx]Sheet1!$D$14:$D$15</c:f>
              <c:strCache>
                <c:ptCount val="1"/>
                <c:pt idx="0">
                  <c:v>  120</c:v>
                </c:pt>
              </c:strCache>
            </c:strRef>
          </c:tx>
          <c:invertIfNegative val="0"/>
          <c:cat>
            <c:strRef>
              <c:f>[gerrishcharts.xlsx]Sheet1!$A$16</c:f>
              <c:strCache>
                <c:ptCount val="1"/>
                <c:pt idx="0">
                  <c:v>Return per acre</c:v>
                </c:pt>
              </c:strCache>
            </c:strRef>
          </c:cat>
          <c:val>
            <c:numRef>
              <c:f>[gerrishcharts.xlsx]Sheet1!$D$16</c:f>
              <c:numCache>
                <c:formatCode>General</c:formatCode>
                <c:ptCount val="1"/>
                <c:pt idx="0">
                  <c:v>-5.92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C8-4F31-943B-8BE216B30DB5}"/>
            </c:ext>
          </c:extLst>
        </c:ser>
        <c:ser>
          <c:idx val="3"/>
          <c:order val="3"/>
          <c:tx>
            <c:strRef>
              <c:f>[gerrishcharts.xlsx]Sheet1!$E$14:$E$15</c:f>
              <c:strCache>
                <c:ptCount val="1"/>
                <c:pt idx="0">
                  <c:v>  130</c:v>
                </c:pt>
              </c:strCache>
            </c:strRef>
          </c:tx>
          <c:invertIfNegative val="0"/>
          <c:cat>
            <c:strRef>
              <c:f>[gerrishcharts.xlsx]Sheet1!$A$16</c:f>
              <c:strCache>
                <c:ptCount val="1"/>
                <c:pt idx="0">
                  <c:v>Return per acre</c:v>
                </c:pt>
              </c:strCache>
            </c:strRef>
          </c:cat>
          <c:val>
            <c:numRef>
              <c:f>[gerrishcharts.xlsx]Sheet1!$E$16</c:f>
              <c:numCache>
                <c:formatCode>General</c:formatCode>
                <c:ptCount val="1"/>
                <c:pt idx="0">
                  <c:v>28.4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C8-4F31-943B-8BE216B30DB5}"/>
            </c:ext>
          </c:extLst>
        </c:ser>
        <c:ser>
          <c:idx val="4"/>
          <c:order val="4"/>
          <c:tx>
            <c:strRef>
              <c:f>[gerrishcharts.xlsx]Sheet1!$F$14:$F$15</c:f>
              <c:strCache>
                <c:ptCount val="1"/>
                <c:pt idx="0">
                  <c:v>  140</c:v>
                </c:pt>
              </c:strCache>
            </c:strRef>
          </c:tx>
          <c:invertIfNegative val="0"/>
          <c:cat>
            <c:strRef>
              <c:f>[gerrishcharts.xlsx]Sheet1!$A$16</c:f>
              <c:strCache>
                <c:ptCount val="1"/>
                <c:pt idx="0">
                  <c:v>Return per acre</c:v>
                </c:pt>
              </c:strCache>
            </c:strRef>
          </c:cat>
          <c:val>
            <c:numRef>
              <c:f>[gerrishcharts.xlsx]Sheet1!$F$16</c:f>
              <c:numCache>
                <c:formatCode>General</c:formatCode>
                <c:ptCount val="1"/>
                <c:pt idx="0">
                  <c:v>62.72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C8-4F31-943B-8BE216B30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959168"/>
        <c:axId val="129795584"/>
      </c:barChart>
      <c:catAx>
        <c:axId val="839591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 smtClean="0"/>
                  <a:t>Corn Yield Levels in </a:t>
                </a:r>
                <a:r>
                  <a:rPr lang="en-US" sz="1400" dirty="0" err="1" smtClean="0"/>
                  <a:t>bu</a:t>
                </a:r>
                <a:r>
                  <a:rPr lang="en-US" sz="1400" dirty="0" smtClean="0"/>
                  <a:t>/ac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29795584"/>
        <c:crosses val="autoZero"/>
        <c:auto val="1"/>
        <c:lblAlgn val="ctr"/>
        <c:lblOffset val="100"/>
        <c:noMultiLvlLbl val="0"/>
      </c:catAx>
      <c:valAx>
        <c:axId val="129795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 smtClean="0"/>
                  <a:t>Return to land, $/acre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3959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0.56481</cdr:x>
      <cdr:y>0.79797</cdr:y>
    </cdr:from>
    <cdr:to>
      <cdr:x>0.67593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48200" y="426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0.23148</cdr:x>
      <cdr:y>0.35356</cdr:y>
    </cdr:from>
    <cdr:to>
      <cdr:x>0.2963</cdr:x>
      <cdr:y>0.40407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05000" y="1600200"/>
          <a:ext cx="533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100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0.37037</cdr:x>
      <cdr:y>0.35356</cdr:y>
    </cdr:from>
    <cdr:to>
      <cdr:x>0.42593</cdr:x>
      <cdr:y>0.4209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16002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110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</cdr:x>
      <cdr:y>0.35356</cdr:y>
    </cdr:from>
    <cdr:to>
      <cdr:x>0.56481</cdr:x>
      <cdr:y>0.40407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14800" y="1600200"/>
          <a:ext cx="533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120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0.63889</cdr:x>
      <cdr:y>0.21887</cdr:y>
    </cdr:from>
    <cdr:to>
      <cdr:x>0.7037</cdr:x>
      <cdr:y>0.26938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57800" y="990600"/>
          <a:ext cx="533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130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0.78114</cdr:x>
      <cdr:y>0.05051</cdr:y>
    </cdr:from>
    <cdr:to>
      <cdr:x>0.84595</cdr:x>
      <cdr:y>0.10102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428447" y="228600"/>
          <a:ext cx="533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140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3AAF4-20B9-443B-AB2F-94A35D067D3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0B7D7-75ED-4DD9-A912-74AC54E31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corn</a:t>
            </a:r>
            <a:r>
              <a:rPr lang="en-US" baseline="0" dirty="0" smtClean="0"/>
              <a:t> production was profitable the past three years, lower returns are projected for 2014-2015.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DB43C-7C7A-4FE9-AB8B-88762EE8CA9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9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97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4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339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17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83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2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6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76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81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9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55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3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8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Return to land (per acre), by corn yield, $3.50 per bushel harvest price </a:t>
            </a:r>
            <a:r>
              <a:rPr lang="en-US" sz="3100" dirty="0"/>
              <a:t>(Land Use Analyzer)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771760"/>
              </p:ext>
            </p:extLst>
          </p:nvPr>
        </p:nvGraphicFramePr>
        <p:xfrm>
          <a:off x="457200" y="1066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8801" y="5943600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1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Return to land (per acre), by corn yield, $3.50 per bushel harvest price (Land Use Analyzer) 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land (per acre), by corn yield, $3.50 per bushel harvest price (Land Use Analyzer)</dc:title>
  <dc:creator>Sadie Schroeder</dc:creator>
  <cp:lastModifiedBy>Jane G Jewett</cp:lastModifiedBy>
  <cp:revision>3</cp:revision>
  <dcterms:created xsi:type="dcterms:W3CDTF">2017-03-21T16:32:47Z</dcterms:created>
  <dcterms:modified xsi:type="dcterms:W3CDTF">2017-05-23T16:36:30Z</dcterms:modified>
</cp:coreProperties>
</file>