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8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8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49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2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14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7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2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17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83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3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7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52400"/>
            <a:ext cx="8305800" cy="784222"/>
          </a:xfrm>
        </p:spPr>
        <p:txBody>
          <a:bodyPr>
            <a:normAutofit/>
          </a:bodyPr>
          <a:lstStyle/>
          <a:p>
            <a:r>
              <a:rPr lang="en-US" sz="2200" b="0" dirty="0" smtClean="0">
                <a:solidFill>
                  <a:srgbClr val="000090"/>
                </a:solidFill>
              </a:rPr>
              <a:t>Predicted leachable soil nitrate-N concentrations for current and alternative land </a:t>
            </a:r>
            <a:r>
              <a:rPr lang="en-US" sz="2200" b="0" dirty="0">
                <a:solidFill>
                  <a:srgbClr val="000090"/>
                </a:solidFill>
              </a:rPr>
              <a:t>uses in western </a:t>
            </a:r>
            <a:r>
              <a:rPr lang="en-US" sz="2200" b="0" dirty="0" smtClean="0">
                <a:solidFill>
                  <a:srgbClr val="000090"/>
                </a:solidFill>
              </a:rPr>
              <a:t>Iowa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95401"/>
            <a:ext cx="3221528" cy="4495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782"/>
          <a:stretch>
            <a:fillRect/>
          </a:stretch>
        </p:blipFill>
        <p:spPr>
          <a:xfrm>
            <a:off x="5219566" y="1295401"/>
            <a:ext cx="3110294" cy="4499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5400" y="2070396"/>
            <a:ext cx="1701800" cy="1358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942849" y="1613196"/>
            <a:ext cx="1698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</a:rPr>
              <a:t>NO</a:t>
            </a:r>
            <a:r>
              <a:rPr lang="en-US" sz="2000" baseline="-25000" dirty="0">
                <a:solidFill>
                  <a:prstClr val="black"/>
                </a:solidFill>
              </a:rPr>
              <a:t>3</a:t>
            </a:r>
            <a:r>
              <a:rPr lang="en-US" sz="2000" dirty="0">
                <a:solidFill>
                  <a:prstClr val="black"/>
                </a:solidFill>
              </a:rPr>
              <a:t>-N, kg/ha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143000" y="5337464"/>
            <a:ext cx="381000" cy="4572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45" charset="0"/>
              <a:ea typeface="ＭＳ Ｐゴシック" pitchFamily="45" charset="-128"/>
              <a:cs typeface="ＭＳ Ｐゴシック" pitchFamily="45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249584" y="5486399"/>
            <a:ext cx="330200" cy="308265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pitchFamily="45" charset="0"/>
              <a:ea typeface="ＭＳ Ｐゴシック" pitchFamily="45" charset="-128"/>
              <a:cs typeface="ＭＳ Ｐゴシック" pitchFamily="45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60171" y="4961663"/>
            <a:ext cx="1749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Median: </a:t>
            </a:r>
            <a:r>
              <a:rPr lang="en-US" b="1" dirty="0">
                <a:solidFill>
                  <a:srgbClr val="FF0000"/>
                </a:solidFill>
              </a:rPr>
              <a:t>32</a:t>
            </a:r>
            <a:r>
              <a:rPr lang="en-US" b="1" dirty="0">
                <a:solidFill>
                  <a:prstClr val="black"/>
                </a:solidFill>
              </a:rPr>
              <a:t> kg NO</a:t>
            </a:r>
            <a:r>
              <a:rPr lang="en-US" b="1" baseline="-25000" dirty="0">
                <a:solidFill>
                  <a:prstClr val="black"/>
                </a:solidFill>
              </a:rPr>
              <a:t>3</a:t>
            </a:r>
            <a:r>
              <a:rPr lang="en-US" b="1" dirty="0">
                <a:solidFill>
                  <a:prstClr val="black"/>
                </a:solidFill>
              </a:rPr>
              <a:t>-N/ha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5638345"/>
            <a:ext cx="2787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</a:rPr>
              <a:t>Median: </a:t>
            </a:r>
            <a:r>
              <a:rPr lang="en-US" b="1" dirty="0">
                <a:solidFill>
                  <a:srgbClr val="FF0000"/>
                </a:solidFill>
              </a:rPr>
              <a:t>10</a:t>
            </a:r>
            <a:r>
              <a:rPr lang="en-US" b="1" dirty="0">
                <a:solidFill>
                  <a:prstClr val="black"/>
                </a:solidFill>
              </a:rPr>
              <a:t> kg NO</a:t>
            </a:r>
            <a:r>
              <a:rPr lang="en-US" b="1" baseline="-25000" dirty="0">
                <a:solidFill>
                  <a:prstClr val="black"/>
                </a:solidFill>
              </a:rPr>
              <a:t>3</a:t>
            </a:r>
            <a:r>
              <a:rPr lang="en-US" b="1" dirty="0">
                <a:solidFill>
                  <a:prstClr val="black"/>
                </a:solidFill>
              </a:rPr>
              <a:t>-N/ha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1460062"/>
            <a:ext cx="2057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Current conditions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29063" y="4563070"/>
            <a:ext cx="2057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</a:rPr>
              <a:t>Diversified and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integrated crop-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livestock systems</a:t>
            </a:r>
          </a:p>
        </p:txBody>
      </p:sp>
      <p:pic>
        <p:nvPicPr>
          <p:cNvPr id="17" name="Picture 16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81000" y="827673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Burkart</a:t>
            </a:r>
            <a:r>
              <a:rPr lang="en-US" sz="1200" dirty="0"/>
              <a:t>, M., D. James, M. </a:t>
            </a:r>
            <a:r>
              <a:rPr lang="en-US" sz="1200" dirty="0" err="1"/>
              <a:t>Liebman</a:t>
            </a:r>
            <a:r>
              <a:rPr lang="en-US" sz="1200" dirty="0"/>
              <a:t>, and C. </a:t>
            </a:r>
            <a:r>
              <a:rPr lang="en-US" sz="1200" dirty="0" err="1"/>
              <a:t>Herndl</a:t>
            </a:r>
            <a:r>
              <a:rPr lang="en-US" sz="1200" dirty="0"/>
              <a:t> (2005), Impacts of integrated crop-livestock systems on nitrogen dynamics and soil erosion in western Iowa watersheds, J. </a:t>
            </a:r>
            <a:r>
              <a:rPr lang="en-US" sz="1200" dirty="0" err="1"/>
              <a:t>Geophys</a:t>
            </a:r>
            <a:r>
              <a:rPr lang="en-US" sz="1200" dirty="0"/>
              <a:t>. Res., 110, G01009, doi:10.1029/2004JG000008.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8801" y="5943521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Predicted leachable soil nitrate-N concentrations for current and alternative land uses in western Iowa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Predicted leachable soil nitrate-N concentrations for  current and alternative land uses in western Iowa</dc:title>
  <dc:creator>Sadie Schroeder</dc:creator>
  <cp:lastModifiedBy>Jane G Jewett</cp:lastModifiedBy>
  <cp:revision>4</cp:revision>
  <dcterms:created xsi:type="dcterms:W3CDTF">2017-03-21T18:34:24Z</dcterms:created>
  <dcterms:modified xsi:type="dcterms:W3CDTF">2017-05-23T16:34:22Z</dcterms:modified>
</cp:coreProperties>
</file>