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8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6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65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53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5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47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65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43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36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2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82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5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Midwest farms have combined pasture and row crops</a:t>
            </a:r>
            <a:endParaRPr lang="en-US" sz="36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1"/>
            <a:ext cx="6034617" cy="4419600"/>
          </a:xfrm>
        </p:spPr>
      </p:pic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342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6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Midwest farms have combined pasture and row crops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Midwest farms have combined pasture and row crops</dc:title>
  <dc:creator>Sadie Schroeder</dc:creator>
  <cp:lastModifiedBy>Jane G Jewett</cp:lastModifiedBy>
  <cp:revision>2</cp:revision>
  <dcterms:created xsi:type="dcterms:W3CDTF">2017-03-21T15:54:33Z</dcterms:created>
  <dcterms:modified xsi:type="dcterms:W3CDTF">2017-05-23T16:28:02Z</dcterms:modified>
</cp:coreProperties>
</file>