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5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7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15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4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1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4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0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6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4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2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2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8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 Use </a:t>
            </a:r>
            <a:r>
              <a:rPr lang="en-US" dirty="0"/>
              <a:t>Analyzer</a:t>
            </a:r>
            <a:br>
              <a:rPr lang="en-US" dirty="0"/>
            </a:br>
            <a:r>
              <a:rPr lang="en-US" sz="2000" dirty="0"/>
              <a:t>http://www.extension.iastate.edu/agdm/wholefarm/html/c1-15.htm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00" t="8108" b="6756"/>
          <a:stretch/>
        </p:blipFill>
        <p:spPr>
          <a:xfrm>
            <a:off x="457200" y="1842118"/>
            <a:ext cx="8229600" cy="4042126"/>
          </a:xfrm>
          <a:prstGeom prst="rect">
            <a:avLst/>
          </a:prstGeom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Land Use Analyzer http://www.extension.iastate.edu/agdm/wholefarm/html/c1-15.htm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 Analyzer http://www.extension.iastate.edu/agdm/wholefarm/html/c1-15.htm</dc:title>
  <dc:creator>Sadie Schroeder</dc:creator>
  <cp:lastModifiedBy>Jane G Jewett</cp:lastModifiedBy>
  <cp:revision>2</cp:revision>
  <dcterms:created xsi:type="dcterms:W3CDTF">2017-03-21T16:43:22Z</dcterms:created>
  <dcterms:modified xsi:type="dcterms:W3CDTF">2017-05-23T16:26:30Z</dcterms:modified>
</cp:coreProperties>
</file>