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56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82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09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fld id="{F7A29968-B2F5-4208-A90D-E57AC2C045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89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AF626-46A1-40C8-8F30-0E376FB3D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43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1BC57-4119-40CD-BD6B-C5CB9CB3B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65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5197D-A334-48BE-98A4-9AD9820F4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48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D692E-EBC0-401D-B532-DE6E4E0B3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604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22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00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3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48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9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1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1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76C22-FD7D-455E-9AD8-BA9E288664CA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unting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783" y="72055"/>
            <a:ext cx="4517661" cy="3245766"/>
          </a:xfrm>
          <a:prstGeom prst="rect">
            <a:avLst/>
          </a:prstGeom>
        </p:spPr>
      </p:pic>
      <p:pic>
        <p:nvPicPr>
          <p:cNvPr id="6" name="Picture 5" descr="Eastern kingbir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152" y="3578014"/>
            <a:ext cx="4352946" cy="3170060"/>
          </a:xfrm>
          <a:prstGeom prst="rect">
            <a:avLst/>
          </a:prstGeom>
        </p:spPr>
      </p:pic>
      <p:pic>
        <p:nvPicPr>
          <p:cNvPr id="7" name="Picture 6" descr="IMG_145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783" y="3578014"/>
            <a:ext cx="4372965" cy="3170060"/>
          </a:xfrm>
          <a:prstGeom prst="rect">
            <a:avLst/>
          </a:prstGeom>
        </p:spPr>
      </p:pic>
      <p:pic>
        <p:nvPicPr>
          <p:cNvPr id="8" name="Picture 7" descr="DSC_0178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849" y="94129"/>
            <a:ext cx="4208249" cy="32457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8498" y="5637586"/>
            <a:ext cx="1450881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Slide source:</a:t>
            </a:r>
          </a:p>
          <a:p>
            <a:r>
              <a:rPr lang="en-US" dirty="0" smtClean="0"/>
              <a:t>Andy Marcum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32" y="5637586"/>
            <a:ext cx="585216" cy="95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3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1_Office Theme</vt:lpstr>
      <vt:lpstr>PowerPoint Presentation</vt:lpstr>
    </vt:vector>
  </TitlesOfParts>
  <Company>University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G Jewett</dc:creator>
  <cp:lastModifiedBy>Jane G Jewett</cp:lastModifiedBy>
  <cp:revision>2</cp:revision>
  <dcterms:created xsi:type="dcterms:W3CDTF">2017-05-16T21:53:35Z</dcterms:created>
  <dcterms:modified xsi:type="dcterms:W3CDTF">2017-05-16T21:59:43Z</dcterms:modified>
</cp:coreProperties>
</file>