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6"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179802-F1C4-47C2-B00A-D1B506930740}" type="datetimeFigureOut">
              <a:rPr lang="en-US" smtClean="0"/>
              <a:t>5/15/2017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64F613-96E2-4ED2-9961-C72A4E0E804B}" type="slidenum">
              <a:rPr lang="en-US" smtClean="0"/>
              <a:t>‹#›</a:t>
            </a:fld>
            <a:endParaRPr lang="en-US"/>
          </a:p>
        </p:txBody>
      </p:sp>
    </p:spTree>
    <p:extLst>
      <p:ext uri="{BB962C8B-B14F-4D97-AF65-F5344CB8AC3E}">
        <p14:creationId xmlns:p14="http://schemas.microsoft.com/office/powerpoint/2010/main" val="3396917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So</a:t>
            </a:r>
            <a:r>
              <a:rPr lang="en-US" sz="2000" baseline="0" dirty="0" smtClean="0"/>
              <a:t> what do soil bugs need to be happy? They mainly like consistency (moisture, temperature, oxygen, nutrients) and they don’t like disturbance, because that disrupts all of the above. Pasture, because it closely mimics natural systems, delivers all of these things. Perennial pasture maintains the soil undisturbed. Diverse pastures with living roots year-round provide a healthy habitat for soil microbes, keeping the soil covered and building soil organic matter.</a:t>
            </a:r>
            <a:endParaRPr lang="en-US" sz="20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539F74-44EB-42FB-9E66-262B5266E79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9907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076C22-FD7D-455E-9AD8-BA9E288664CA}"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53882-7A02-4E3E-A614-40FAD531A28B}" type="slidenum">
              <a:rPr lang="en-US" smtClean="0"/>
              <a:t>‹#›</a:t>
            </a:fld>
            <a:endParaRPr lang="en-US"/>
          </a:p>
        </p:txBody>
      </p:sp>
    </p:spTree>
    <p:extLst>
      <p:ext uri="{BB962C8B-B14F-4D97-AF65-F5344CB8AC3E}">
        <p14:creationId xmlns:p14="http://schemas.microsoft.com/office/powerpoint/2010/main" val="4264575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076C22-FD7D-455E-9AD8-BA9E288664CA}"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53882-7A02-4E3E-A614-40FAD531A28B}" type="slidenum">
              <a:rPr lang="en-US" smtClean="0"/>
              <a:t>‹#›</a:t>
            </a:fld>
            <a:endParaRPr lang="en-US"/>
          </a:p>
        </p:txBody>
      </p:sp>
    </p:spTree>
    <p:extLst>
      <p:ext uri="{BB962C8B-B14F-4D97-AF65-F5344CB8AC3E}">
        <p14:creationId xmlns:p14="http://schemas.microsoft.com/office/powerpoint/2010/main" val="1019441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076C22-FD7D-455E-9AD8-BA9E288664CA}"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53882-7A02-4E3E-A614-40FAD531A28B}" type="slidenum">
              <a:rPr lang="en-US" smtClean="0"/>
              <a:t>‹#›</a:t>
            </a:fld>
            <a:endParaRPr lang="en-US"/>
          </a:p>
        </p:txBody>
      </p:sp>
    </p:spTree>
    <p:extLst>
      <p:ext uri="{BB962C8B-B14F-4D97-AF65-F5344CB8AC3E}">
        <p14:creationId xmlns:p14="http://schemas.microsoft.com/office/powerpoint/2010/main" val="1532966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914400" y="6248400"/>
            <a:ext cx="2540000" cy="457200"/>
          </a:xfrm>
        </p:spPr>
        <p:txBody>
          <a:bodyPr/>
          <a:lstStyle>
            <a:lvl1pPr>
              <a:defRPr/>
            </a:lvl1pPr>
          </a:lstStyle>
          <a:p>
            <a:endParaRPr lang="en-US"/>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8737600" y="6248400"/>
            <a:ext cx="2540000" cy="457200"/>
          </a:xfrm>
        </p:spPr>
        <p:txBody>
          <a:bodyPr/>
          <a:lstStyle>
            <a:lvl1pPr>
              <a:defRPr smtClean="0"/>
            </a:lvl1pPr>
          </a:lstStyle>
          <a:p>
            <a:fld id="{F7A29968-B2F5-4208-A90D-E57AC2C04514}" type="slidenum">
              <a:rPr lang="en-US"/>
              <a:pPr/>
              <a:t>‹#›</a:t>
            </a:fld>
            <a:endParaRPr lang="en-US"/>
          </a:p>
        </p:txBody>
      </p:sp>
    </p:spTree>
    <p:extLst>
      <p:ext uri="{BB962C8B-B14F-4D97-AF65-F5344CB8AC3E}">
        <p14:creationId xmlns:p14="http://schemas.microsoft.com/office/powerpoint/2010/main" val="3649227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smtClean="0"/>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CAF626-46A1-40C8-8F30-0E376FB3D440}" type="slidenum">
              <a:rPr lang="en-US"/>
              <a:pPr>
                <a:defRPr/>
              </a:pPr>
              <a:t>‹#›</a:t>
            </a:fld>
            <a:endParaRPr lang="en-US"/>
          </a:p>
        </p:txBody>
      </p:sp>
    </p:spTree>
    <p:extLst>
      <p:ext uri="{BB962C8B-B14F-4D97-AF65-F5344CB8AC3E}">
        <p14:creationId xmlns:p14="http://schemas.microsoft.com/office/powerpoint/2010/main" val="3221151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914400" y="1981200"/>
            <a:ext cx="103632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F1BC57-4119-40CD-BD6B-C5CB9CB3BA59}" type="slidenum">
              <a:rPr lang="en-US"/>
              <a:pPr>
                <a:defRPr/>
              </a:pPr>
              <a:t>‹#›</a:t>
            </a:fld>
            <a:endParaRPr lang="en-US"/>
          </a:p>
        </p:txBody>
      </p:sp>
    </p:spTree>
    <p:extLst>
      <p:ext uri="{BB962C8B-B14F-4D97-AF65-F5344CB8AC3E}">
        <p14:creationId xmlns:p14="http://schemas.microsoft.com/office/powerpoint/2010/main" val="1251587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6197600" y="1981200"/>
            <a:ext cx="508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45197D-A334-48BE-98A4-9AD9820F4A49}" type="slidenum">
              <a:rPr lang="en-US"/>
              <a:pPr>
                <a:defRPr/>
              </a:pPr>
              <a:t>‹#›</a:t>
            </a:fld>
            <a:endParaRPr lang="en-US"/>
          </a:p>
        </p:txBody>
      </p:sp>
    </p:spTree>
    <p:extLst>
      <p:ext uri="{BB962C8B-B14F-4D97-AF65-F5344CB8AC3E}">
        <p14:creationId xmlns:p14="http://schemas.microsoft.com/office/powerpoint/2010/main" val="3517821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1981200"/>
            <a:ext cx="103632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7D692E-EBC0-401D-B532-DE6E4E0B3BA8}" type="slidenum">
              <a:rPr lang="en-US"/>
              <a:pPr>
                <a:defRPr/>
              </a:pPr>
              <a:t>‹#›</a:t>
            </a:fld>
            <a:endParaRPr lang="en-US"/>
          </a:p>
        </p:txBody>
      </p:sp>
    </p:spTree>
    <p:extLst>
      <p:ext uri="{BB962C8B-B14F-4D97-AF65-F5344CB8AC3E}">
        <p14:creationId xmlns:p14="http://schemas.microsoft.com/office/powerpoint/2010/main" val="316871723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076C22-FD7D-455E-9AD8-BA9E288664CA}"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53882-7A02-4E3E-A614-40FAD531A28B}" type="slidenum">
              <a:rPr lang="en-US" smtClean="0"/>
              <a:t>‹#›</a:t>
            </a:fld>
            <a:endParaRPr lang="en-US"/>
          </a:p>
        </p:txBody>
      </p:sp>
    </p:spTree>
    <p:extLst>
      <p:ext uri="{BB962C8B-B14F-4D97-AF65-F5344CB8AC3E}">
        <p14:creationId xmlns:p14="http://schemas.microsoft.com/office/powerpoint/2010/main" val="2555283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076C22-FD7D-455E-9AD8-BA9E288664CA}"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53882-7A02-4E3E-A614-40FAD531A28B}" type="slidenum">
              <a:rPr lang="en-US" smtClean="0"/>
              <a:t>‹#›</a:t>
            </a:fld>
            <a:endParaRPr lang="en-US"/>
          </a:p>
        </p:txBody>
      </p:sp>
    </p:spTree>
    <p:extLst>
      <p:ext uri="{BB962C8B-B14F-4D97-AF65-F5344CB8AC3E}">
        <p14:creationId xmlns:p14="http://schemas.microsoft.com/office/powerpoint/2010/main" val="2445795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076C22-FD7D-455E-9AD8-BA9E288664CA}" type="datetimeFigureOut">
              <a:rPr lang="en-US" smtClean="0"/>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53882-7A02-4E3E-A614-40FAD531A28B}" type="slidenum">
              <a:rPr lang="en-US" smtClean="0"/>
              <a:t>‹#›</a:t>
            </a:fld>
            <a:endParaRPr lang="en-US"/>
          </a:p>
        </p:txBody>
      </p:sp>
    </p:spTree>
    <p:extLst>
      <p:ext uri="{BB962C8B-B14F-4D97-AF65-F5344CB8AC3E}">
        <p14:creationId xmlns:p14="http://schemas.microsoft.com/office/powerpoint/2010/main" val="1910424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076C22-FD7D-455E-9AD8-BA9E288664CA}" type="datetimeFigureOut">
              <a:rPr lang="en-US" smtClean="0"/>
              <a:t>5/15/2017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A53882-7A02-4E3E-A614-40FAD531A28B}" type="slidenum">
              <a:rPr lang="en-US" smtClean="0"/>
              <a:t>‹#›</a:t>
            </a:fld>
            <a:endParaRPr lang="en-US"/>
          </a:p>
        </p:txBody>
      </p:sp>
    </p:spTree>
    <p:extLst>
      <p:ext uri="{BB962C8B-B14F-4D97-AF65-F5344CB8AC3E}">
        <p14:creationId xmlns:p14="http://schemas.microsoft.com/office/powerpoint/2010/main" val="184962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076C22-FD7D-455E-9AD8-BA9E288664CA}" type="datetimeFigureOut">
              <a:rPr lang="en-US" smtClean="0"/>
              <a:t>5/15/2017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A53882-7A02-4E3E-A614-40FAD531A28B}" type="slidenum">
              <a:rPr lang="en-US" smtClean="0"/>
              <a:t>‹#›</a:t>
            </a:fld>
            <a:endParaRPr lang="en-US"/>
          </a:p>
        </p:txBody>
      </p:sp>
    </p:spTree>
    <p:extLst>
      <p:ext uri="{BB962C8B-B14F-4D97-AF65-F5344CB8AC3E}">
        <p14:creationId xmlns:p14="http://schemas.microsoft.com/office/powerpoint/2010/main" val="3703776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76C22-FD7D-455E-9AD8-BA9E288664CA}" type="datetimeFigureOut">
              <a:rPr lang="en-US" smtClean="0"/>
              <a:t>5/15/2017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A53882-7A02-4E3E-A614-40FAD531A28B}" type="slidenum">
              <a:rPr lang="en-US" smtClean="0"/>
              <a:t>‹#›</a:t>
            </a:fld>
            <a:endParaRPr lang="en-US"/>
          </a:p>
        </p:txBody>
      </p:sp>
    </p:spTree>
    <p:extLst>
      <p:ext uri="{BB962C8B-B14F-4D97-AF65-F5344CB8AC3E}">
        <p14:creationId xmlns:p14="http://schemas.microsoft.com/office/powerpoint/2010/main" val="1826488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076C22-FD7D-455E-9AD8-BA9E288664CA}" type="datetimeFigureOut">
              <a:rPr lang="en-US" smtClean="0"/>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53882-7A02-4E3E-A614-40FAD531A28B}" type="slidenum">
              <a:rPr lang="en-US" smtClean="0"/>
              <a:t>‹#›</a:t>
            </a:fld>
            <a:endParaRPr lang="en-US"/>
          </a:p>
        </p:txBody>
      </p:sp>
    </p:spTree>
    <p:extLst>
      <p:ext uri="{BB962C8B-B14F-4D97-AF65-F5344CB8AC3E}">
        <p14:creationId xmlns:p14="http://schemas.microsoft.com/office/powerpoint/2010/main" val="2602707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076C22-FD7D-455E-9AD8-BA9E288664CA}" type="datetimeFigureOut">
              <a:rPr lang="en-US" smtClean="0"/>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53882-7A02-4E3E-A614-40FAD531A28B}" type="slidenum">
              <a:rPr lang="en-US" smtClean="0"/>
              <a:t>‹#›</a:t>
            </a:fld>
            <a:endParaRPr lang="en-US"/>
          </a:p>
        </p:txBody>
      </p:sp>
    </p:spTree>
    <p:extLst>
      <p:ext uri="{BB962C8B-B14F-4D97-AF65-F5344CB8AC3E}">
        <p14:creationId xmlns:p14="http://schemas.microsoft.com/office/powerpoint/2010/main" val="1216362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076C22-FD7D-455E-9AD8-BA9E288664CA}" type="datetimeFigureOut">
              <a:rPr lang="en-US" smtClean="0"/>
              <a:t>5/15/2017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A53882-7A02-4E3E-A614-40FAD531A28B}" type="slidenum">
              <a:rPr lang="en-US" smtClean="0"/>
              <a:t>‹#›</a:t>
            </a:fld>
            <a:endParaRPr lang="en-US"/>
          </a:p>
        </p:txBody>
      </p:sp>
    </p:spTree>
    <p:extLst>
      <p:ext uri="{BB962C8B-B14F-4D97-AF65-F5344CB8AC3E}">
        <p14:creationId xmlns:p14="http://schemas.microsoft.com/office/powerpoint/2010/main" val="7900241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400" y="196911"/>
            <a:ext cx="8610600" cy="6463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209800" y="381000"/>
            <a:ext cx="8153400" cy="609600"/>
          </a:xfrm>
        </p:spPr>
        <p:txBody>
          <a:bodyPr>
            <a:normAutofit fontScale="90000"/>
          </a:bodyPr>
          <a:lstStyle/>
          <a:p>
            <a:r>
              <a:rPr lang="en-US" dirty="0" smtClean="0">
                <a:solidFill>
                  <a:srgbClr val="000000"/>
                </a:solidFill>
              </a:rPr>
              <a:t>Pastures mimic natural systems</a:t>
            </a:r>
            <a:endParaRPr lang="en-US" dirty="0">
              <a:solidFill>
                <a:srgbClr val="000000"/>
              </a:solidFill>
            </a:endParaRPr>
          </a:p>
        </p:txBody>
      </p:sp>
      <p:sp>
        <p:nvSpPr>
          <p:cNvPr id="3" name="Content Placeholder 2"/>
          <p:cNvSpPr>
            <a:spLocks noGrp="1"/>
          </p:cNvSpPr>
          <p:nvPr>
            <p:ph sz="half" idx="1"/>
          </p:nvPr>
        </p:nvSpPr>
        <p:spPr>
          <a:xfrm>
            <a:off x="1905000" y="3428524"/>
            <a:ext cx="4495800" cy="2997223"/>
          </a:xfrm>
        </p:spPr>
        <p:txBody>
          <a:bodyPr/>
          <a:lstStyle/>
          <a:p>
            <a:r>
              <a:rPr lang="en-US" dirty="0">
                <a:solidFill>
                  <a:srgbClr val="FFFF00"/>
                </a:solidFill>
              </a:rPr>
              <a:t>Less soil disturbance</a:t>
            </a:r>
          </a:p>
          <a:p>
            <a:r>
              <a:rPr lang="en-US" dirty="0">
                <a:solidFill>
                  <a:srgbClr val="FFFF00"/>
                </a:solidFill>
              </a:rPr>
              <a:t>More plant diversity</a:t>
            </a:r>
          </a:p>
          <a:p>
            <a:r>
              <a:rPr lang="en-US" dirty="0">
                <a:solidFill>
                  <a:srgbClr val="FFFF00"/>
                </a:solidFill>
              </a:rPr>
              <a:t>Living roots year-round</a:t>
            </a:r>
          </a:p>
          <a:p>
            <a:r>
              <a:rPr lang="en-US" dirty="0">
                <a:solidFill>
                  <a:srgbClr val="FFFF00"/>
                </a:solidFill>
              </a:rPr>
              <a:t>Continual soil cover</a:t>
            </a:r>
          </a:p>
          <a:p>
            <a:r>
              <a:rPr lang="en-US" dirty="0">
                <a:solidFill>
                  <a:srgbClr val="FFFF00"/>
                </a:solidFill>
              </a:rPr>
              <a:t>Building soil organic matter</a:t>
            </a:r>
            <a:endParaRPr lang="en-US" dirty="0">
              <a:solidFill>
                <a:srgbClr val="FFFF00"/>
              </a:solidFill>
            </a:endParaRPr>
          </a:p>
        </p:txBody>
      </p:sp>
      <p:sp>
        <p:nvSpPr>
          <p:cNvPr id="4" name="Content Placeholder 3"/>
          <p:cNvSpPr>
            <a:spLocks noGrp="1"/>
          </p:cNvSpPr>
          <p:nvPr>
            <p:ph sz="half" idx="2"/>
          </p:nvPr>
        </p:nvSpPr>
        <p:spPr>
          <a:xfrm>
            <a:off x="6074690" y="2895600"/>
            <a:ext cx="4152900" cy="3581400"/>
          </a:xfrm>
        </p:spPr>
        <p:txBody>
          <a:bodyPr/>
          <a:lstStyle/>
          <a:p>
            <a:r>
              <a:rPr lang="en-US" dirty="0" smtClean="0">
                <a:solidFill>
                  <a:schemeClr val="bg1"/>
                </a:solidFill>
              </a:rPr>
              <a:t>Soil bug wish list</a:t>
            </a:r>
            <a:endParaRPr lang="en-US" dirty="0">
              <a:solidFill>
                <a:schemeClr val="bg1"/>
              </a:solidFill>
            </a:endParaRPr>
          </a:p>
          <a:p>
            <a:pPr lvl="1"/>
            <a:r>
              <a:rPr lang="en-US" dirty="0">
                <a:solidFill>
                  <a:schemeClr val="bg1"/>
                </a:solidFill>
              </a:rPr>
              <a:t>Lack of disturbance</a:t>
            </a:r>
          </a:p>
          <a:p>
            <a:pPr lvl="1"/>
            <a:r>
              <a:rPr lang="en-US" dirty="0">
                <a:solidFill>
                  <a:schemeClr val="bg1"/>
                </a:solidFill>
              </a:rPr>
              <a:t>Consistent moisture</a:t>
            </a:r>
          </a:p>
          <a:p>
            <a:pPr lvl="1"/>
            <a:r>
              <a:rPr lang="en-US" dirty="0">
                <a:solidFill>
                  <a:schemeClr val="bg1"/>
                </a:solidFill>
              </a:rPr>
              <a:t>Consistent temperature</a:t>
            </a:r>
          </a:p>
          <a:p>
            <a:pPr lvl="1"/>
            <a:r>
              <a:rPr lang="en-US" dirty="0">
                <a:solidFill>
                  <a:schemeClr val="bg1"/>
                </a:solidFill>
              </a:rPr>
              <a:t>Consistent supply of oxygen</a:t>
            </a:r>
          </a:p>
          <a:p>
            <a:pPr lvl="1"/>
            <a:r>
              <a:rPr lang="en-US" dirty="0">
                <a:solidFill>
                  <a:schemeClr val="bg1"/>
                </a:solidFill>
              </a:rPr>
              <a:t>Consistent sources of nutrients</a:t>
            </a:r>
          </a:p>
          <a:p>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7590" y="5116080"/>
            <a:ext cx="1828800" cy="819150"/>
          </a:xfrm>
          <a:prstGeom prst="rect">
            <a:avLst/>
          </a:prstGeom>
        </p:spPr>
      </p:pic>
      <p:sp>
        <p:nvSpPr>
          <p:cNvPr id="6" name="TextBox 5"/>
          <p:cNvSpPr txBox="1"/>
          <p:nvPr/>
        </p:nvSpPr>
        <p:spPr>
          <a:xfrm>
            <a:off x="10361517" y="5944476"/>
            <a:ext cx="1560945" cy="646331"/>
          </a:xfrm>
          <a:prstGeom prst="rect">
            <a:avLst/>
          </a:prstGeom>
          <a:noFill/>
          <a:ln>
            <a:solidFill>
              <a:schemeClr val="tx1"/>
            </a:solidFill>
          </a:ln>
        </p:spPr>
        <p:txBody>
          <a:bodyPr wrap="square" rtlCol="0">
            <a:spAutoFit/>
          </a:bodyPr>
          <a:lstStyle/>
          <a:p>
            <a:r>
              <a:rPr lang="en-US" dirty="0" smtClean="0"/>
              <a:t>Slide source:</a:t>
            </a:r>
            <a:br>
              <a:rPr lang="en-US" dirty="0" smtClean="0"/>
            </a:br>
            <a:r>
              <a:rPr lang="en-US" dirty="0" smtClean="0"/>
              <a:t>Laura Paine</a:t>
            </a:r>
            <a:endParaRPr lang="en-US" dirty="0"/>
          </a:p>
        </p:txBody>
      </p:sp>
    </p:spTree>
    <p:extLst>
      <p:ext uri="{BB962C8B-B14F-4D97-AF65-F5344CB8AC3E}">
        <p14:creationId xmlns:p14="http://schemas.microsoft.com/office/powerpoint/2010/main" val="12295029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126</Words>
  <Application>Microsoft Office PowerPoint</Application>
  <PresentationFormat>Widescreen</PresentationFormat>
  <Paragraphs>15</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1_Office Theme</vt:lpstr>
      <vt:lpstr>Pastures mimic natural systems</vt:lpstr>
    </vt:vector>
  </TitlesOfParts>
  <Company>University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Pastures mimic natural systems</dc:title>
  <dc:creator>Jane G Jewett</dc:creator>
  <cp:lastModifiedBy>Jane G Jewett</cp:lastModifiedBy>
  <cp:revision>1</cp:revision>
  <dcterms:created xsi:type="dcterms:W3CDTF">2017-05-15T17:30:41Z</dcterms:created>
  <dcterms:modified xsi:type="dcterms:W3CDTF">2017-05-15T17:31:14Z</dcterms:modified>
</cp:coreProperties>
</file>