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57"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3" d="100"/>
          <a:sy n="63" d="100"/>
        </p:scale>
        <p:origin x="76" y="1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8B872C-1982-4C9F-A4D6-EB78000C55DE}" type="datetimeFigureOut">
              <a:rPr lang="en-US" smtClean="0"/>
              <a:t>5/15/2017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BDB12D-DA58-45A2-BFE7-628E753F5E3E}" type="slidenum">
              <a:rPr lang="en-US" smtClean="0"/>
              <a:t>‹#›</a:t>
            </a:fld>
            <a:endParaRPr lang="en-US"/>
          </a:p>
        </p:txBody>
      </p:sp>
    </p:spTree>
    <p:extLst>
      <p:ext uri="{BB962C8B-B14F-4D97-AF65-F5344CB8AC3E}">
        <p14:creationId xmlns:p14="http://schemas.microsoft.com/office/powerpoint/2010/main" val="24507189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t>Now let’s turn to</a:t>
            </a:r>
            <a:r>
              <a:rPr lang="en-US" sz="2000" baseline="0" dirty="0" smtClean="0"/>
              <a:t> aspects of wildlife habitat quality. How do we managed the grazing animal to achieve habitat goals. We not only have lots of research showing that this can be done, but we have lots of experience with it. The man in the lower right-hand corner is Dave </a:t>
            </a:r>
            <a:r>
              <a:rPr lang="en-US" sz="2000" baseline="0" dirty="0" err="1" smtClean="0"/>
              <a:t>Vetrano</a:t>
            </a:r>
            <a:r>
              <a:rPr lang="en-US" sz="2000" baseline="0" dirty="0" smtClean="0"/>
              <a:t>, now retired from his job as DNR fisheries biologist in SW WI. He was responsible for managing trout fishing easements on private land throughout southwestern WI. He found that one of the most effective ways of controlling brush along these easements was by using cattle grazing. </a:t>
            </a:r>
            <a:endParaRPr lang="en-US" sz="20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539F74-44EB-42FB-9E66-262B5266E79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02291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9076C22-FD7D-455E-9AD8-BA9E288664CA}" type="datetimeFigureOut">
              <a:rPr lang="en-US" smtClean="0"/>
              <a:t>5/15/2017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A53882-7A02-4E3E-A614-40FAD531A28B}" type="slidenum">
              <a:rPr lang="en-US" smtClean="0"/>
              <a:t>‹#›</a:t>
            </a:fld>
            <a:endParaRPr lang="en-US"/>
          </a:p>
        </p:txBody>
      </p:sp>
    </p:spTree>
    <p:extLst>
      <p:ext uri="{BB962C8B-B14F-4D97-AF65-F5344CB8AC3E}">
        <p14:creationId xmlns:p14="http://schemas.microsoft.com/office/powerpoint/2010/main" val="31093019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076C22-FD7D-455E-9AD8-BA9E288664CA}" type="datetimeFigureOut">
              <a:rPr lang="en-US" smtClean="0"/>
              <a:t>5/15/2017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A53882-7A02-4E3E-A614-40FAD531A28B}" type="slidenum">
              <a:rPr lang="en-US" smtClean="0"/>
              <a:t>‹#›</a:t>
            </a:fld>
            <a:endParaRPr lang="en-US"/>
          </a:p>
        </p:txBody>
      </p:sp>
    </p:spTree>
    <p:extLst>
      <p:ext uri="{BB962C8B-B14F-4D97-AF65-F5344CB8AC3E}">
        <p14:creationId xmlns:p14="http://schemas.microsoft.com/office/powerpoint/2010/main" val="24307761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076C22-FD7D-455E-9AD8-BA9E288664CA}" type="datetimeFigureOut">
              <a:rPr lang="en-US" smtClean="0"/>
              <a:t>5/15/2017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A53882-7A02-4E3E-A614-40FAD531A28B}" type="slidenum">
              <a:rPr lang="en-US" smtClean="0"/>
              <a:t>‹#›</a:t>
            </a:fld>
            <a:endParaRPr lang="en-US"/>
          </a:p>
        </p:txBody>
      </p:sp>
    </p:spTree>
    <p:extLst>
      <p:ext uri="{BB962C8B-B14F-4D97-AF65-F5344CB8AC3E}">
        <p14:creationId xmlns:p14="http://schemas.microsoft.com/office/powerpoint/2010/main" val="23394352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609600"/>
            <a:ext cx="10363200" cy="54864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914400" y="6248400"/>
            <a:ext cx="2540000" cy="457200"/>
          </a:xfrm>
        </p:spPr>
        <p:txBody>
          <a:bodyPr/>
          <a:lstStyle>
            <a:lvl1pPr>
              <a:defRPr/>
            </a:lvl1pPr>
          </a:lstStyle>
          <a:p>
            <a:endParaRPr lang="en-US"/>
          </a:p>
        </p:txBody>
      </p:sp>
      <p:sp>
        <p:nvSpPr>
          <p:cNvPr id="4" name="Footer Placeholder 3"/>
          <p:cNvSpPr>
            <a:spLocks noGrp="1"/>
          </p:cNvSpPr>
          <p:nvPr>
            <p:ph type="ftr" sz="quarter" idx="11"/>
          </p:nvPr>
        </p:nvSpPr>
        <p:spPr>
          <a:xfrm>
            <a:off x="4165600" y="6248400"/>
            <a:ext cx="3860800" cy="457200"/>
          </a:xfrm>
        </p:spPr>
        <p:txBody>
          <a:bodyPr/>
          <a:lstStyle>
            <a:lvl1pPr>
              <a:defRPr/>
            </a:lvl1pPr>
          </a:lstStyle>
          <a:p>
            <a:endParaRPr lang="en-US"/>
          </a:p>
        </p:txBody>
      </p:sp>
      <p:sp>
        <p:nvSpPr>
          <p:cNvPr id="5" name="Slide Number Placeholder 4"/>
          <p:cNvSpPr>
            <a:spLocks noGrp="1"/>
          </p:cNvSpPr>
          <p:nvPr>
            <p:ph type="sldNum" sz="quarter" idx="12"/>
          </p:nvPr>
        </p:nvSpPr>
        <p:spPr>
          <a:xfrm>
            <a:off x="8737600" y="6248400"/>
            <a:ext cx="2540000" cy="457200"/>
          </a:xfrm>
        </p:spPr>
        <p:txBody>
          <a:bodyPr/>
          <a:lstStyle>
            <a:lvl1pPr>
              <a:defRPr smtClean="0"/>
            </a:lvl1pPr>
          </a:lstStyle>
          <a:p>
            <a:fld id="{F7A29968-B2F5-4208-A90D-E57AC2C04514}" type="slidenum">
              <a:rPr lang="en-US"/>
              <a:pPr/>
              <a:t>‹#›</a:t>
            </a:fld>
            <a:endParaRPr lang="en-US"/>
          </a:p>
        </p:txBody>
      </p:sp>
    </p:spTree>
    <p:extLst>
      <p:ext uri="{BB962C8B-B14F-4D97-AF65-F5344CB8AC3E}">
        <p14:creationId xmlns:p14="http://schemas.microsoft.com/office/powerpoint/2010/main" val="37440387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914400" y="1981200"/>
            <a:ext cx="5080000" cy="4114800"/>
          </a:xfrm>
        </p:spPr>
        <p:txBody>
          <a:bodyPr/>
          <a:lstStyle/>
          <a:p>
            <a:pPr lvl="0"/>
            <a:endParaRPr lang="en-US" noProof="0" smtClean="0"/>
          </a:p>
        </p:txBody>
      </p:sp>
      <p:sp>
        <p:nvSpPr>
          <p:cNvPr id="4" name="Text Placeholder 3"/>
          <p:cNvSpPr>
            <a:spLocks noGrp="1"/>
          </p:cNvSpPr>
          <p:nvPr>
            <p:ph type="body" sz="half" idx="2"/>
          </p:nvPr>
        </p:nvSpPr>
        <p:spPr>
          <a:xfrm>
            <a:off x="61976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6CAF626-46A1-40C8-8F30-0E376FB3D440}" type="slidenum">
              <a:rPr lang="en-US"/>
              <a:pPr>
                <a:defRPr/>
              </a:pPr>
              <a:t>‹#›</a:t>
            </a:fld>
            <a:endParaRPr lang="en-US"/>
          </a:p>
        </p:txBody>
      </p:sp>
    </p:spTree>
    <p:extLst>
      <p:ext uri="{BB962C8B-B14F-4D97-AF65-F5344CB8AC3E}">
        <p14:creationId xmlns:p14="http://schemas.microsoft.com/office/powerpoint/2010/main" val="42942769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914400" y="1981200"/>
            <a:ext cx="10363200" cy="41148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FF1BC57-4119-40CD-BD6B-C5CB9CB3BA59}" type="slidenum">
              <a:rPr lang="en-US"/>
              <a:pPr>
                <a:defRPr/>
              </a:pPr>
              <a:t>‹#›</a:t>
            </a:fld>
            <a:endParaRPr lang="en-US"/>
          </a:p>
        </p:txBody>
      </p:sp>
    </p:spTree>
    <p:extLst>
      <p:ext uri="{BB962C8B-B14F-4D97-AF65-F5344CB8AC3E}">
        <p14:creationId xmlns:p14="http://schemas.microsoft.com/office/powerpoint/2010/main" val="37806928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6197600" y="1981200"/>
            <a:ext cx="5080000" cy="4114800"/>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445197D-A334-48BE-98A4-9AD9820F4A49}" type="slidenum">
              <a:rPr lang="en-US"/>
              <a:pPr>
                <a:defRPr/>
              </a:pPr>
              <a:t>‹#›</a:t>
            </a:fld>
            <a:endParaRPr lang="en-US"/>
          </a:p>
        </p:txBody>
      </p:sp>
    </p:spTree>
    <p:extLst>
      <p:ext uri="{BB962C8B-B14F-4D97-AF65-F5344CB8AC3E}">
        <p14:creationId xmlns:p14="http://schemas.microsoft.com/office/powerpoint/2010/main" val="35319602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914400" y="1981200"/>
            <a:ext cx="10363200" cy="41148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07D692E-EBC0-401D-B532-DE6E4E0B3BA8}" type="slidenum">
              <a:rPr lang="en-US"/>
              <a:pPr>
                <a:defRPr/>
              </a:pPr>
              <a:t>‹#›</a:t>
            </a:fld>
            <a:endParaRPr lang="en-US"/>
          </a:p>
        </p:txBody>
      </p:sp>
    </p:spTree>
    <p:extLst>
      <p:ext uri="{BB962C8B-B14F-4D97-AF65-F5344CB8AC3E}">
        <p14:creationId xmlns:p14="http://schemas.microsoft.com/office/powerpoint/2010/main" val="14164018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076C22-FD7D-455E-9AD8-BA9E288664CA}" type="datetimeFigureOut">
              <a:rPr lang="en-US" smtClean="0"/>
              <a:t>5/15/2017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A53882-7A02-4E3E-A614-40FAD531A28B}" type="slidenum">
              <a:rPr lang="en-US" smtClean="0"/>
              <a:t>‹#›</a:t>
            </a:fld>
            <a:endParaRPr lang="en-US"/>
          </a:p>
        </p:txBody>
      </p:sp>
    </p:spTree>
    <p:extLst>
      <p:ext uri="{BB962C8B-B14F-4D97-AF65-F5344CB8AC3E}">
        <p14:creationId xmlns:p14="http://schemas.microsoft.com/office/powerpoint/2010/main" val="19282629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076C22-FD7D-455E-9AD8-BA9E288664CA}" type="datetimeFigureOut">
              <a:rPr lang="en-US" smtClean="0"/>
              <a:t>5/15/2017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A53882-7A02-4E3E-A614-40FAD531A28B}" type="slidenum">
              <a:rPr lang="en-US" smtClean="0"/>
              <a:t>‹#›</a:t>
            </a:fld>
            <a:endParaRPr lang="en-US"/>
          </a:p>
        </p:txBody>
      </p:sp>
    </p:spTree>
    <p:extLst>
      <p:ext uri="{BB962C8B-B14F-4D97-AF65-F5344CB8AC3E}">
        <p14:creationId xmlns:p14="http://schemas.microsoft.com/office/powerpoint/2010/main" val="39727548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9076C22-FD7D-455E-9AD8-BA9E288664CA}" type="datetimeFigureOut">
              <a:rPr lang="en-US" smtClean="0"/>
              <a:t>5/15/2017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A53882-7A02-4E3E-A614-40FAD531A28B}" type="slidenum">
              <a:rPr lang="en-US" smtClean="0"/>
              <a:t>‹#›</a:t>
            </a:fld>
            <a:endParaRPr lang="en-US"/>
          </a:p>
        </p:txBody>
      </p:sp>
    </p:spTree>
    <p:extLst>
      <p:ext uri="{BB962C8B-B14F-4D97-AF65-F5344CB8AC3E}">
        <p14:creationId xmlns:p14="http://schemas.microsoft.com/office/powerpoint/2010/main" val="23686890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9076C22-FD7D-455E-9AD8-BA9E288664CA}" type="datetimeFigureOut">
              <a:rPr lang="en-US" smtClean="0"/>
              <a:t>5/15/2017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A53882-7A02-4E3E-A614-40FAD531A28B}" type="slidenum">
              <a:rPr lang="en-US" smtClean="0"/>
              <a:t>‹#›</a:t>
            </a:fld>
            <a:endParaRPr lang="en-US"/>
          </a:p>
        </p:txBody>
      </p:sp>
    </p:spTree>
    <p:extLst>
      <p:ext uri="{BB962C8B-B14F-4D97-AF65-F5344CB8AC3E}">
        <p14:creationId xmlns:p14="http://schemas.microsoft.com/office/powerpoint/2010/main" val="19723655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9076C22-FD7D-455E-9AD8-BA9E288664CA}" type="datetimeFigureOut">
              <a:rPr lang="en-US" smtClean="0"/>
              <a:t>5/15/2017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A53882-7A02-4E3E-A614-40FAD531A28B}" type="slidenum">
              <a:rPr lang="en-US" smtClean="0"/>
              <a:t>‹#›</a:t>
            </a:fld>
            <a:endParaRPr lang="en-US"/>
          </a:p>
        </p:txBody>
      </p:sp>
    </p:spTree>
    <p:extLst>
      <p:ext uri="{BB962C8B-B14F-4D97-AF65-F5344CB8AC3E}">
        <p14:creationId xmlns:p14="http://schemas.microsoft.com/office/powerpoint/2010/main" val="35721364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076C22-FD7D-455E-9AD8-BA9E288664CA}" type="datetimeFigureOut">
              <a:rPr lang="en-US" smtClean="0"/>
              <a:t>5/15/2017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A53882-7A02-4E3E-A614-40FAD531A28B}" type="slidenum">
              <a:rPr lang="en-US" smtClean="0"/>
              <a:t>‹#›</a:t>
            </a:fld>
            <a:endParaRPr lang="en-US"/>
          </a:p>
        </p:txBody>
      </p:sp>
    </p:spTree>
    <p:extLst>
      <p:ext uri="{BB962C8B-B14F-4D97-AF65-F5344CB8AC3E}">
        <p14:creationId xmlns:p14="http://schemas.microsoft.com/office/powerpoint/2010/main" val="12997803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076C22-FD7D-455E-9AD8-BA9E288664CA}" type="datetimeFigureOut">
              <a:rPr lang="en-US" smtClean="0"/>
              <a:t>5/15/2017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A53882-7A02-4E3E-A614-40FAD531A28B}" type="slidenum">
              <a:rPr lang="en-US" smtClean="0"/>
              <a:t>‹#›</a:t>
            </a:fld>
            <a:endParaRPr lang="en-US"/>
          </a:p>
        </p:txBody>
      </p:sp>
    </p:spTree>
    <p:extLst>
      <p:ext uri="{BB962C8B-B14F-4D97-AF65-F5344CB8AC3E}">
        <p14:creationId xmlns:p14="http://schemas.microsoft.com/office/powerpoint/2010/main" val="6876074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076C22-FD7D-455E-9AD8-BA9E288664CA}" type="datetimeFigureOut">
              <a:rPr lang="en-US" smtClean="0"/>
              <a:t>5/15/2017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A53882-7A02-4E3E-A614-40FAD531A28B}" type="slidenum">
              <a:rPr lang="en-US" smtClean="0"/>
              <a:t>‹#›</a:t>
            </a:fld>
            <a:endParaRPr lang="en-US"/>
          </a:p>
        </p:txBody>
      </p:sp>
    </p:spTree>
    <p:extLst>
      <p:ext uri="{BB962C8B-B14F-4D97-AF65-F5344CB8AC3E}">
        <p14:creationId xmlns:p14="http://schemas.microsoft.com/office/powerpoint/2010/main" val="15646888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076C22-FD7D-455E-9AD8-BA9E288664CA}" type="datetimeFigureOut">
              <a:rPr lang="en-US" smtClean="0"/>
              <a:t>5/15/2017</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A53882-7A02-4E3E-A614-40FAD531A28B}" type="slidenum">
              <a:rPr lang="en-US" smtClean="0"/>
              <a:t>‹#›</a:t>
            </a:fld>
            <a:endParaRPr lang="en-US"/>
          </a:p>
        </p:txBody>
      </p:sp>
    </p:spTree>
    <p:extLst>
      <p:ext uri="{BB962C8B-B14F-4D97-AF65-F5344CB8AC3E}">
        <p14:creationId xmlns:p14="http://schemas.microsoft.com/office/powerpoint/2010/main" val="1917690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2"/>
          <p:cNvPicPr>
            <a:picLocks noChangeAspect="1" noChangeArrowheads="1"/>
          </p:cNvPicPr>
          <p:nvPr/>
        </p:nvPicPr>
        <p:blipFill>
          <a:blip r:embed="rId3" cstate="print">
            <a:lum bright="18000"/>
          </a:blip>
          <a:srcRect/>
          <a:stretch>
            <a:fillRect/>
          </a:stretch>
        </p:blipFill>
        <p:spPr bwMode="auto">
          <a:xfrm>
            <a:off x="2971801" y="1676401"/>
            <a:ext cx="5267325" cy="3497263"/>
          </a:xfrm>
          <a:prstGeom prst="rect">
            <a:avLst/>
          </a:prstGeom>
          <a:noFill/>
          <a:ln w="9525">
            <a:noFill/>
            <a:miter lim="800000"/>
            <a:headEnd/>
            <a:tailEnd/>
          </a:ln>
        </p:spPr>
      </p:pic>
      <p:pic>
        <p:nvPicPr>
          <p:cNvPr id="23555" name="Picture 3" descr="#17"/>
          <p:cNvPicPr>
            <a:picLocks noChangeAspect="1" noChangeArrowheads="1"/>
          </p:cNvPicPr>
          <p:nvPr/>
        </p:nvPicPr>
        <p:blipFill>
          <a:blip r:embed="rId4" cstate="print">
            <a:lum bright="30000" contrast="30000"/>
          </a:blip>
          <a:srcRect/>
          <a:stretch>
            <a:fillRect/>
          </a:stretch>
        </p:blipFill>
        <p:spPr bwMode="auto">
          <a:xfrm>
            <a:off x="4724400" y="609600"/>
            <a:ext cx="2057400" cy="1366838"/>
          </a:xfrm>
          <a:prstGeom prst="rect">
            <a:avLst/>
          </a:prstGeom>
          <a:noFill/>
          <a:ln w="9525">
            <a:noFill/>
            <a:miter lim="800000"/>
            <a:headEnd/>
            <a:tailEnd/>
          </a:ln>
        </p:spPr>
      </p:pic>
      <p:pic>
        <p:nvPicPr>
          <p:cNvPr id="23556" name="Picture 4" descr="#14"/>
          <p:cNvPicPr>
            <a:picLocks noChangeAspect="1" noChangeArrowheads="1"/>
          </p:cNvPicPr>
          <p:nvPr/>
        </p:nvPicPr>
        <p:blipFill>
          <a:blip r:embed="rId5" cstate="print"/>
          <a:srcRect l="26669" t="22241" r="15855" b="15054"/>
          <a:stretch>
            <a:fillRect/>
          </a:stretch>
        </p:blipFill>
        <p:spPr bwMode="auto">
          <a:xfrm>
            <a:off x="1752600" y="762001"/>
            <a:ext cx="2743200" cy="1985963"/>
          </a:xfrm>
          <a:prstGeom prst="rect">
            <a:avLst/>
          </a:prstGeom>
          <a:noFill/>
          <a:ln w="9525">
            <a:noFill/>
            <a:miter lim="800000"/>
            <a:headEnd/>
            <a:tailEnd/>
          </a:ln>
        </p:spPr>
      </p:pic>
      <p:pic>
        <p:nvPicPr>
          <p:cNvPr id="23557" name="Picture 5" descr="#24"/>
          <p:cNvPicPr>
            <a:picLocks noChangeAspect="1" noChangeArrowheads="1"/>
          </p:cNvPicPr>
          <p:nvPr/>
        </p:nvPicPr>
        <p:blipFill>
          <a:blip r:embed="rId6" cstate="print">
            <a:lum bright="30000" contrast="30000"/>
          </a:blip>
          <a:srcRect l="8333" r="8333" b="17198"/>
          <a:stretch>
            <a:fillRect/>
          </a:stretch>
        </p:blipFill>
        <p:spPr bwMode="auto">
          <a:xfrm>
            <a:off x="6629400" y="457200"/>
            <a:ext cx="3810000" cy="2514600"/>
          </a:xfrm>
          <a:prstGeom prst="rect">
            <a:avLst/>
          </a:prstGeom>
          <a:noFill/>
          <a:ln w="9525">
            <a:noFill/>
            <a:miter lim="800000"/>
            <a:headEnd/>
            <a:tailEnd/>
          </a:ln>
        </p:spPr>
      </p:pic>
      <p:pic>
        <p:nvPicPr>
          <p:cNvPr id="23558" name="Picture 6" descr="#6"/>
          <p:cNvPicPr>
            <a:picLocks noChangeAspect="1" noChangeArrowheads="1"/>
          </p:cNvPicPr>
          <p:nvPr/>
        </p:nvPicPr>
        <p:blipFill>
          <a:blip r:embed="rId7" cstate="print"/>
          <a:srcRect/>
          <a:stretch>
            <a:fillRect/>
          </a:stretch>
        </p:blipFill>
        <p:spPr bwMode="auto">
          <a:xfrm>
            <a:off x="2228273" y="4082942"/>
            <a:ext cx="3810000" cy="2530475"/>
          </a:xfrm>
          <a:prstGeom prst="rect">
            <a:avLst/>
          </a:prstGeom>
          <a:noFill/>
          <a:ln w="9525">
            <a:noFill/>
            <a:miter lim="800000"/>
            <a:headEnd/>
            <a:tailEnd/>
          </a:ln>
        </p:spPr>
      </p:pic>
      <p:sp>
        <p:nvSpPr>
          <p:cNvPr id="23559" name="Text Box 7"/>
          <p:cNvSpPr txBox="1">
            <a:spLocks noChangeArrowheads="1"/>
          </p:cNvSpPr>
          <p:nvPr/>
        </p:nvSpPr>
        <p:spPr bwMode="auto">
          <a:xfrm>
            <a:off x="2971800" y="3016142"/>
            <a:ext cx="7391400" cy="646331"/>
          </a:xfrm>
          <a:prstGeom prst="rect">
            <a:avLst/>
          </a:prstGeom>
          <a:noFill/>
          <a:ln w="9525">
            <a:noFill/>
            <a:miter lim="800000"/>
            <a:headEnd/>
            <a:tailEnd/>
          </a:ln>
        </p:spPr>
        <p:txBody>
          <a:bodyPr wrap="square">
            <a:spAutoFit/>
          </a:bodyPr>
          <a:lstStyle/>
          <a:p>
            <a:pPr algn="ctr"/>
            <a:r>
              <a:rPr lang="en-US" sz="3600" dirty="0">
                <a:solidFill>
                  <a:srgbClr val="FFFFCC"/>
                </a:solidFill>
                <a:latin typeface="Calibri"/>
              </a:rPr>
              <a:t>Managing grazing for habitat goals</a:t>
            </a:r>
            <a:endParaRPr lang="en-US" sz="3600" dirty="0">
              <a:solidFill>
                <a:srgbClr val="FFFFCC"/>
              </a:solidFill>
              <a:latin typeface="Calibri"/>
            </a:endParaRPr>
          </a:p>
        </p:txBody>
      </p:sp>
      <p:pic>
        <p:nvPicPr>
          <p:cNvPr id="2" name="Picture 1"/>
          <p:cNvPicPr>
            <a:picLocks noChangeAspect="1"/>
          </p:cNvPicPr>
          <p:nvPr/>
        </p:nvPicPr>
        <p:blipFill>
          <a:blip r:embed="rId8"/>
          <a:stretch>
            <a:fillRect/>
          </a:stretch>
        </p:blipFill>
        <p:spPr>
          <a:xfrm>
            <a:off x="6960525" y="4011503"/>
            <a:ext cx="3458399" cy="2638424"/>
          </a:xfrm>
          <a:prstGeom prst="rect">
            <a:avLst/>
          </a:prstGeom>
        </p:spPr>
      </p:pic>
      <p:pic>
        <p:nvPicPr>
          <p:cNvPr id="3" name="Picture 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4199" y="4921140"/>
            <a:ext cx="1828800" cy="819150"/>
          </a:xfrm>
          <a:prstGeom prst="rect">
            <a:avLst/>
          </a:prstGeom>
        </p:spPr>
      </p:pic>
      <p:sp>
        <p:nvSpPr>
          <p:cNvPr id="4" name="TextBox 3"/>
          <p:cNvSpPr txBox="1"/>
          <p:nvPr/>
        </p:nvSpPr>
        <p:spPr>
          <a:xfrm>
            <a:off x="12930" y="5740290"/>
            <a:ext cx="1484456" cy="646331"/>
          </a:xfrm>
          <a:prstGeom prst="rect">
            <a:avLst/>
          </a:prstGeom>
          <a:noFill/>
          <a:ln>
            <a:solidFill>
              <a:schemeClr val="tx1"/>
            </a:solidFill>
          </a:ln>
        </p:spPr>
        <p:txBody>
          <a:bodyPr wrap="square" rtlCol="0">
            <a:spAutoFit/>
          </a:bodyPr>
          <a:lstStyle/>
          <a:p>
            <a:r>
              <a:rPr lang="en-US" dirty="0" smtClean="0"/>
              <a:t>Slide source: Laura Paine</a:t>
            </a:r>
            <a:endParaRPr lang="en-US" dirty="0"/>
          </a:p>
        </p:txBody>
      </p:sp>
    </p:spTree>
    <p:extLst>
      <p:ext uri="{BB962C8B-B14F-4D97-AF65-F5344CB8AC3E}">
        <p14:creationId xmlns:p14="http://schemas.microsoft.com/office/powerpoint/2010/main" val="9527094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116</Words>
  <Application>Microsoft Office PowerPoint</Application>
  <PresentationFormat>Widescreen</PresentationFormat>
  <Paragraphs>4</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1_Office Theme</vt:lpstr>
      <vt:lpstr>PowerPoint Presentation</vt:lpstr>
    </vt:vector>
  </TitlesOfParts>
  <Company>University of Minnesota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Jane G Jewett</dc:creator>
  <cp:lastModifiedBy>Jane G Jewett</cp:lastModifiedBy>
  <cp:revision>1</cp:revision>
  <dcterms:created xsi:type="dcterms:W3CDTF">2017-05-15T18:07:37Z</dcterms:created>
  <dcterms:modified xsi:type="dcterms:W3CDTF">2017-05-15T18:08:03Z</dcterms:modified>
</cp:coreProperties>
</file>