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8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13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56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42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27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59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08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0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3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9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6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6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2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7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1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67BF6B39-CEF9-4F3E-BD10-A08CCE58D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9394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4217987"/>
          </a:xfrm>
        </p:spPr>
        <p:txBody>
          <a:bodyPr/>
          <a:lstStyle/>
          <a:p>
            <a:r>
              <a:rPr lang="en-US" altLang="en-US" sz="4800" b="1">
                <a:solidFill>
                  <a:srgbClr val="FFFF00"/>
                </a:solidFill>
                <a:effectLst/>
              </a:rPr>
              <a:t>Value of Manure Distribution Through Multi-Paddock Grazing and Frequent Moves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63E3D9-C071-48B7-AF32-BF94E4BC4BA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901" y="6030259"/>
            <a:ext cx="1615580" cy="426757"/>
          </a:xfrm>
          <a:prstGeom prst="rect">
            <a:avLst/>
          </a:prstGeom>
        </p:spPr>
      </p:pic>
      <p:sp>
        <p:nvSpPr>
          <p:cNvPr id="6" name="TextBox 3"/>
          <p:cNvSpPr txBox="1"/>
          <p:nvPr/>
        </p:nvSpPr>
        <p:spPr>
          <a:xfrm>
            <a:off x="775519" y="5949018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8400996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Beam</vt:lpstr>
      <vt:lpstr>Value of Manure Distribution Through Multi-Paddock Grazing and Frequent Moves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of Manure Distribution Through Multi-Paddock Grazing and Frequent Moves</dc:title>
  <dc:creator>Jane G Jewett</dc:creator>
  <cp:lastModifiedBy>Jane G Jewett</cp:lastModifiedBy>
  <cp:revision>1</cp:revision>
  <dcterms:created xsi:type="dcterms:W3CDTF">2017-05-17T16:55:52Z</dcterms:created>
  <dcterms:modified xsi:type="dcterms:W3CDTF">2017-05-17T16:56:21Z</dcterms:modified>
</cp:coreProperties>
</file>