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0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7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8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1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68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1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0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7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5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3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3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2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2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9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6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8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0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38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Stock Density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you have 1500 </a:t>
            </a:r>
            <a:r>
              <a:rPr lang="en-US" dirty="0" err="1" smtClean="0"/>
              <a:t>lbs</a:t>
            </a:r>
            <a:r>
              <a:rPr lang="en-US" dirty="0" smtClean="0"/>
              <a:t> DM available per acre and need 4200 </a:t>
            </a:r>
            <a:r>
              <a:rPr lang="en-US" dirty="0" err="1" smtClean="0"/>
              <a:t>lbs</a:t>
            </a:r>
            <a:r>
              <a:rPr lang="en-US" dirty="0" smtClean="0"/>
              <a:t> DM daily, then average paddock size: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4200/1500 = 2.8 acres needed per day.  </a:t>
            </a:r>
          </a:p>
          <a:p>
            <a:pPr>
              <a:defRPr/>
            </a:pPr>
            <a:r>
              <a:rPr lang="en-US" dirty="0" smtClean="0"/>
              <a:t>Stock density = 1200 x 100 = 120,000 </a:t>
            </a:r>
            <a:r>
              <a:rPr lang="en-US" dirty="0" err="1" smtClean="0"/>
              <a:t>lbs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120,000 </a:t>
            </a:r>
            <a:r>
              <a:rPr lang="en-US" dirty="0" err="1" smtClean="0"/>
              <a:t>lbs</a:t>
            </a:r>
            <a:r>
              <a:rPr lang="en-US" dirty="0" smtClean="0"/>
              <a:t>/2.8 = 42,857 </a:t>
            </a:r>
            <a:r>
              <a:rPr lang="en-US" dirty="0" err="1" smtClean="0"/>
              <a:t>lbs</a:t>
            </a:r>
            <a:r>
              <a:rPr lang="en-US" dirty="0" smtClean="0"/>
              <a:t>/acre.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6160911" y="61972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2484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160911" y="6197292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780448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Stock Density Calculations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Density Calculations</dc:title>
  <dc:creator>Sadie Schroeder</dc:creator>
  <cp:lastModifiedBy>Sadie Schroeder</cp:lastModifiedBy>
  <cp:revision>2</cp:revision>
  <dcterms:created xsi:type="dcterms:W3CDTF">2017-03-16T20:47:43Z</dcterms:created>
  <dcterms:modified xsi:type="dcterms:W3CDTF">2017-03-27T20:08:42Z</dcterms:modified>
</cp:coreProperties>
</file>