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607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381000" y="127911"/>
            <a:ext cx="11582400" cy="1143000"/>
          </a:xfrm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/>
              </a:rPr>
              <a:t>Soil Carbon Data – Soil Organic Matter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86022"/>
              </p:ext>
            </p:extLst>
          </p:nvPr>
        </p:nvGraphicFramePr>
        <p:xfrm>
          <a:off x="2057400" y="1270911"/>
          <a:ext cx="8229600" cy="47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Horizon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AHSD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CG - Good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CG - Poor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4.26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3.28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2.72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3.22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3.76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2.74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3.10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2.06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0.80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2.98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2.04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1.08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2.80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0.76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0.80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1.98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0.82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0.68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3"/>
          <p:cNvSpPr txBox="1"/>
          <p:nvPr/>
        </p:nvSpPr>
        <p:spPr>
          <a:xfrm>
            <a:off x="7400925" y="6160961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414" y="6224152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7400925" y="6185127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6465051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Soil Carbon Data – Soil Organic Matter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Carbon Data – Soil Organic Matter</dc:title>
  <dc:creator>Sadie A Schroeder</dc:creator>
  <cp:lastModifiedBy>Sadie Schroeder</cp:lastModifiedBy>
  <cp:revision>2</cp:revision>
  <dcterms:created xsi:type="dcterms:W3CDTF">2017-03-20T17:45:40Z</dcterms:created>
  <dcterms:modified xsi:type="dcterms:W3CDTF">2017-03-27T20:00:20Z</dcterms:modified>
</cp:coreProperties>
</file>