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13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7741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Soil Carbon Data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  <a:effectLst/>
              </a:rPr>
              <a:t>Three farms </a:t>
            </a:r>
            <a:r>
              <a:rPr lang="en-US" dirty="0" smtClean="0"/>
              <a:t>sampled in Mississippi:</a:t>
            </a:r>
          </a:p>
          <a:p>
            <a:pPr lvl="1">
              <a:defRPr/>
            </a:pPr>
            <a:r>
              <a:rPr lang="en-US" dirty="0" smtClean="0"/>
              <a:t>Fall 2014</a:t>
            </a:r>
          </a:p>
          <a:p>
            <a:pPr lvl="1">
              <a:defRPr/>
            </a:pPr>
            <a:r>
              <a:rPr lang="en-US" dirty="0" smtClean="0"/>
              <a:t>Farm Descriptions:</a:t>
            </a:r>
          </a:p>
          <a:p>
            <a:pPr lvl="2">
              <a:defRPr/>
            </a:pPr>
            <a:r>
              <a:rPr lang="en-US" dirty="0" smtClean="0">
                <a:solidFill>
                  <a:srgbClr val="FFFF00"/>
                </a:solidFill>
              </a:rPr>
              <a:t>AHSD </a:t>
            </a:r>
            <a:r>
              <a:rPr lang="en-US" dirty="0" smtClean="0"/>
              <a:t>Grazing for 5 years</a:t>
            </a:r>
          </a:p>
          <a:p>
            <a:pPr lvl="2">
              <a:defRPr/>
            </a:pPr>
            <a:r>
              <a:rPr lang="en-US" dirty="0" smtClean="0"/>
              <a:t>High Level Conventional Grazing Management</a:t>
            </a:r>
          </a:p>
          <a:p>
            <a:pPr lvl="3">
              <a:defRPr/>
            </a:pPr>
            <a:r>
              <a:rPr lang="en-US" dirty="0" smtClean="0">
                <a:solidFill>
                  <a:srgbClr val="FFFF00"/>
                </a:solidFill>
              </a:rPr>
              <a:t>CG – Good </a:t>
            </a:r>
            <a:r>
              <a:rPr lang="en-US" dirty="0" smtClean="0"/>
              <a:t>- 50+ years</a:t>
            </a:r>
          </a:p>
          <a:p>
            <a:pPr lvl="2">
              <a:defRPr/>
            </a:pPr>
            <a:r>
              <a:rPr lang="en-US" dirty="0" smtClean="0"/>
              <a:t>Low Level Conventional grazing management</a:t>
            </a:r>
          </a:p>
          <a:p>
            <a:pPr lvl="3">
              <a:defRPr/>
            </a:pPr>
            <a:r>
              <a:rPr lang="en-US" dirty="0" smtClean="0">
                <a:solidFill>
                  <a:srgbClr val="FFFF00"/>
                </a:solidFill>
              </a:rPr>
              <a:t>CG – Poor </a:t>
            </a:r>
            <a:r>
              <a:rPr lang="en-US" dirty="0" smtClean="0"/>
              <a:t>- 30+ years</a:t>
            </a:r>
          </a:p>
          <a:p>
            <a:pPr lvl="2">
              <a:defRPr/>
            </a:pPr>
            <a:r>
              <a:rPr lang="en-US" dirty="0" smtClean="0"/>
              <a:t>All same soil types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9039905" y="6119687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0394" y="6182878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9039905" y="6143853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70714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52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Soil Carbon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Carbon Data</dc:title>
  <dc:creator>Sadie A Schroeder</dc:creator>
  <cp:lastModifiedBy>Sadie Schroeder</cp:lastModifiedBy>
  <cp:revision>2</cp:revision>
  <dcterms:created xsi:type="dcterms:W3CDTF">2017-03-20T17:08:06Z</dcterms:created>
  <dcterms:modified xsi:type="dcterms:W3CDTF">2017-03-27T19:54:23Z</dcterms:modified>
</cp:coreProperties>
</file>