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86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10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760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604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903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4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5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9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299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2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9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58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3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6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3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64614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  <a:effectLst/>
              </a:rPr>
              <a:t>Research Resul</a:t>
            </a:r>
            <a:r>
              <a:rPr lang="en-US" b="1" dirty="0" smtClean="0">
                <a:solidFill>
                  <a:srgbClr val="FFFF00"/>
                </a:solidFill>
              </a:rPr>
              <a:t>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Improved grazing management strategies also had positive impacts on soil biota, soil chemical and physical properties, water infiltration and retention, soil aggregation and soil carbon fractions (Teague, et.al, 2011; Conant, et.al, 2003; </a:t>
            </a:r>
            <a:r>
              <a:rPr lang="en-US" dirty="0" err="1"/>
              <a:t>Leake</a:t>
            </a:r>
            <a:r>
              <a:rPr lang="en-US" dirty="0"/>
              <a:t>, et.al, 2004).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703711" y="61090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1722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703711" y="61331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714269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Research Results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Results</dc:title>
  <dc:creator>Sadie Schroeder</dc:creator>
  <cp:lastModifiedBy>Sadie Schroeder</cp:lastModifiedBy>
  <cp:revision>2</cp:revision>
  <dcterms:created xsi:type="dcterms:W3CDTF">2017-03-16T20:37:36Z</dcterms:created>
  <dcterms:modified xsi:type="dcterms:W3CDTF">2017-03-27T19:53:26Z</dcterms:modified>
</cp:coreProperties>
</file>