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1"/>
    <p:restoredTop sz="94709"/>
  </p:normalViewPr>
  <p:slideViewPr>
    <p:cSldViewPr snapToGrid="0" snapToObjects="1">
      <p:cViewPr varScale="1">
        <p:scale>
          <a:sx n="87" d="100"/>
          <a:sy n="87" d="100"/>
        </p:scale>
        <p:origin x="-7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76121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llen\Pictures\2014-09-03 North Dakota\North Dakota 2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92414"/>
            <a:ext cx="88011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Arrow Connector 3"/>
          <p:cNvCxnSpPr/>
          <p:nvPr/>
        </p:nvCxnSpPr>
        <p:spPr bwMode="auto">
          <a:xfrm>
            <a:off x="4800600" y="2426014"/>
            <a:ext cx="990600" cy="685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8" name="TextBox 3"/>
          <p:cNvSpPr txBox="1"/>
          <p:nvPr/>
        </p:nvSpPr>
        <p:spPr>
          <a:xfrm>
            <a:off x="7539037" y="6248047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9526" y="6311238"/>
            <a:ext cx="1614633" cy="4210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7539037" y="6272213"/>
            <a:ext cx="2886075" cy="499054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4559733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A Schroeder</dc:creator>
  <cp:lastModifiedBy>Sadie Schroeder</cp:lastModifiedBy>
  <cp:revision>2</cp:revision>
  <dcterms:created xsi:type="dcterms:W3CDTF">2017-03-20T20:06:31Z</dcterms:created>
  <dcterms:modified xsi:type="dcterms:W3CDTF">2017-03-27T19:50:57Z</dcterms:modified>
</cp:coreProperties>
</file>