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49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4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71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92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50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12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80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487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379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0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5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01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21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554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47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048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Arial" charset="0"/>
                <a:ea typeface="ＭＳ Ｐゴシック" pitchFamily="48" charset="-128"/>
                <a:cs typeface="+mn-cs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Arial" charset="0"/>
                  <a:ea typeface="ＭＳ Ｐゴシック" pitchFamily="48" charset="-128"/>
                  <a:cs typeface="+mn-cs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67BF6B39-CEF9-4F3E-BD10-A08CCE58D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3691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1981200" y="277814"/>
            <a:ext cx="8229600" cy="3913187"/>
          </a:xfrm>
        </p:spPr>
        <p:txBody>
          <a:bodyPr/>
          <a:lstStyle/>
          <a:p>
            <a:r>
              <a:rPr lang="en-US" altLang="en-US" sz="7200" b="1">
                <a:solidFill>
                  <a:srgbClr val="FFFF00"/>
                </a:solidFill>
                <a:effectLst/>
              </a:rPr>
              <a:t>Paddock Designs &amp; Layout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874926-65AD-4948-A9FB-178815E0EE77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427971" y="5990438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5337" y="6041718"/>
            <a:ext cx="1615580" cy="42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751216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Wingdings</vt:lpstr>
      <vt:lpstr>Beam</vt:lpstr>
      <vt:lpstr>Paddock Designs &amp; Layout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Paddock Designs &amp; Layout</dc:title>
  <dc:creator>Jane G Jewett</dc:creator>
  <cp:lastModifiedBy>Jane G Jewett</cp:lastModifiedBy>
  <cp:revision>1</cp:revision>
  <dcterms:created xsi:type="dcterms:W3CDTF">2017-05-16T23:35:15Z</dcterms:created>
  <dcterms:modified xsi:type="dcterms:W3CDTF">2017-05-16T23:35:41Z</dcterms:modified>
</cp:coreProperties>
</file>