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590 w 1722"/>
                <a:gd name="T1" fmla="*/ 33 h 66"/>
                <a:gd name="T2" fmla="*/ 1590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590 w 1722"/>
                <a:gd name="T9" fmla="*/ 33 h 66"/>
                <a:gd name="T10" fmla="*/ 1590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09 w 975"/>
                <a:gd name="T1" fmla="*/ 48 h 101"/>
                <a:gd name="T2" fmla="*/ 90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09 w 975"/>
                <a:gd name="T9" fmla="*/ 48 h 101"/>
                <a:gd name="T10" fmla="*/ 90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0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09 w 2141"/>
                <a:gd name="T7" fmla="*/ 0 h 198"/>
                <a:gd name="T8" fmla="*/ 200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21 w 2517"/>
                <a:gd name="T1" fmla="*/ 276 h 276"/>
                <a:gd name="T2" fmla="*/ 2319 w 2517"/>
                <a:gd name="T3" fmla="*/ 204 h 276"/>
                <a:gd name="T4" fmla="*/ 2073 w 2517"/>
                <a:gd name="T5" fmla="*/ 0 h 276"/>
                <a:gd name="T6" fmla="*/ 0 w 2517"/>
                <a:gd name="T7" fmla="*/ 276 h 276"/>
                <a:gd name="T8" fmla="*/ 2021 w 2517"/>
                <a:gd name="T9" fmla="*/ 276 h 276"/>
                <a:gd name="T10" fmla="*/ 202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6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63 w 729"/>
                <a:gd name="T7" fmla="*/ 240 h 240"/>
                <a:gd name="T8" fmla="*/ 66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63 w 729"/>
                <a:gd name="T1" fmla="*/ 318 h 318"/>
                <a:gd name="T2" fmla="*/ 66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63 w 729"/>
                <a:gd name="T9" fmla="*/ 318 h 318"/>
                <a:gd name="T10" fmla="*/ 66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4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ea typeface="ＭＳ Ｐゴシック" pitchFamily="48" charset="-128"/>
                  <a:cs typeface="Arial" pitchFamily="34" charset="0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ea typeface="ＭＳ Ｐゴシック" pitchFamily="48" charset="-128"/>
                  <a:cs typeface="Arial" pitchFamily="34" charset="0"/>
                </a:endParaRPr>
              </a:p>
            </p:txBody>
          </p:sp>
        </p:grpSp>
      </p:grpSp>
      <p:sp>
        <p:nvSpPr>
          <p:cNvPr id="164561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64561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5962C-F969-43C2-A622-1798B03EEC7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085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44D518-40AE-4187-AAEA-13052688017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4866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1FFF3A-9E70-40B7-94FE-6C1F6FFBEC3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232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A76C69-13C8-4AC5-947C-FF898B8F6C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574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EC8CA-A650-4A1F-99A7-D7A9606B3F8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0872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FDB0DB-FE2E-4E55-9662-9BE788EC752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1484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181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381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2514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7671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804B03-1EEE-42F9-8C8E-2815BC76EF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309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C1F9EA-48DC-45D8-88F6-EA5D6A6D35D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894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C513A-2301-4EA3-A1CC-625E17C7C48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830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36C8B-5D48-4E43-B11D-44474FEF033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516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40C5B-C836-49C3-910D-756E969BD26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633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15C492-C9C5-4C1C-AC8E-7A64467F3E7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4619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544D6-5908-4A6E-B191-C30DFCA1B76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0351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838547-188A-4A27-8374-16197ED696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9387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301904-8022-487A-9E5E-A706769E415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8933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D3039-737B-4DB2-8369-DBB140F8EDD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909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164454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>
                <a:gd name="T0" fmla="*/ 3193 w 5740"/>
                <a:gd name="T1" fmla="*/ 1816 h 3273"/>
                <a:gd name="T2" fmla="*/ 0 w 5740"/>
                <a:gd name="T3" fmla="*/ 0 h 3273"/>
                <a:gd name="T4" fmla="*/ 0 w 5740"/>
                <a:gd name="T5" fmla="*/ 522 h 3273"/>
                <a:gd name="T6" fmla="*/ 3037 w 5740"/>
                <a:gd name="T7" fmla="*/ 1978 h 3273"/>
                <a:gd name="T8" fmla="*/ 5740 w 5740"/>
                <a:gd name="T9" fmla="*/ 3273 h 3273"/>
                <a:gd name="T10" fmla="*/ 5740 w 5740"/>
                <a:gd name="T11" fmla="*/ 3267 h 3273"/>
                <a:gd name="T12" fmla="*/ 3193 w 5740"/>
                <a:gd name="T13" fmla="*/ 1816 h 3273"/>
                <a:gd name="T14" fmla="*/ 3193 w 5740"/>
                <a:gd name="T15" fmla="*/ 1816 h 32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4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>
                <a:gd name="T0" fmla="*/ 3163 w 5591"/>
                <a:gd name="T1" fmla="*/ 1714 h 3243"/>
                <a:gd name="T2" fmla="*/ 431 w 5591"/>
                <a:gd name="T3" fmla="*/ 0 h 3243"/>
                <a:gd name="T4" fmla="*/ 0 w 5591"/>
                <a:gd name="T5" fmla="*/ 0 h 3243"/>
                <a:gd name="T6" fmla="*/ 3086 w 5591"/>
                <a:gd name="T7" fmla="*/ 1786 h 3243"/>
                <a:gd name="T8" fmla="*/ 5591 w 5591"/>
                <a:gd name="T9" fmla="*/ 3243 h 3243"/>
                <a:gd name="T10" fmla="*/ 5591 w 5591"/>
                <a:gd name="T11" fmla="*/ 3237 h 3243"/>
                <a:gd name="T12" fmla="*/ 3163 w 5591"/>
                <a:gd name="T13" fmla="*/ 1714 h 3243"/>
                <a:gd name="T14" fmla="*/ 3163 w 5591"/>
                <a:gd name="T15" fmla="*/ 1714 h 3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4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>
                <a:gd name="T0" fmla="*/ 0 w 4042"/>
                <a:gd name="T1" fmla="*/ 156 h 192"/>
                <a:gd name="T2" fmla="*/ 4042 w 4042"/>
                <a:gd name="T3" fmla="*/ 192 h 192"/>
                <a:gd name="T4" fmla="*/ 4042 w 4042"/>
                <a:gd name="T5" fmla="*/ 144 h 192"/>
                <a:gd name="T6" fmla="*/ 0 w 4042"/>
                <a:gd name="T7" fmla="*/ 0 h 192"/>
                <a:gd name="T8" fmla="*/ 0 w 4042"/>
                <a:gd name="T9" fmla="*/ 156 h 192"/>
                <a:gd name="T10" fmla="*/ 0 w 4042"/>
                <a:gd name="T11" fmla="*/ 156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590 w 1722"/>
                <a:gd name="T1" fmla="*/ 33 h 66"/>
                <a:gd name="T2" fmla="*/ 1590 w 1722"/>
                <a:gd name="T3" fmla="*/ 33 h 66"/>
                <a:gd name="T4" fmla="*/ 0 w 1722"/>
                <a:gd name="T5" fmla="*/ 0 h 66"/>
                <a:gd name="T6" fmla="*/ 0 w 1722"/>
                <a:gd name="T7" fmla="*/ 33 h 66"/>
                <a:gd name="T8" fmla="*/ 1590 w 1722"/>
                <a:gd name="T9" fmla="*/ 33 h 66"/>
                <a:gd name="T10" fmla="*/ 1590 w 1722"/>
                <a:gd name="T11" fmla="*/ 33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>
                <a:gd name="T0" fmla="*/ 0 w 4789"/>
                <a:gd name="T1" fmla="*/ 329 h 329"/>
                <a:gd name="T2" fmla="*/ 4789 w 4789"/>
                <a:gd name="T3" fmla="*/ 77 h 329"/>
                <a:gd name="T4" fmla="*/ 4789 w 4789"/>
                <a:gd name="T5" fmla="*/ 0 h 329"/>
                <a:gd name="T6" fmla="*/ 0 w 4789"/>
                <a:gd name="T7" fmla="*/ 107 h 329"/>
                <a:gd name="T8" fmla="*/ 0 w 4789"/>
                <a:gd name="T9" fmla="*/ 329 h 329"/>
                <a:gd name="T10" fmla="*/ 0 w 4789"/>
                <a:gd name="T11" fmla="*/ 329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09 w 975"/>
                <a:gd name="T1" fmla="*/ 48 h 101"/>
                <a:gd name="T2" fmla="*/ 90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09 w 975"/>
                <a:gd name="T9" fmla="*/ 48 h 101"/>
                <a:gd name="T10" fmla="*/ 90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00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009 w 2141"/>
                <a:gd name="T7" fmla="*/ 0 h 198"/>
                <a:gd name="T8" fmla="*/ 200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>
                <a:gd name="T0" fmla="*/ 0 w 3623"/>
                <a:gd name="T1" fmla="*/ 348 h 348"/>
                <a:gd name="T2" fmla="*/ 311 w 3623"/>
                <a:gd name="T3" fmla="*/ 348 h 348"/>
                <a:gd name="T4" fmla="*/ 3623 w 3623"/>
                <a:gd name="T5" fmla="*/ 42 h 348"/>
                <a:gd name="T6" fmla="*/ 3623 w 3623"/>
                <a:gd name="T7" fmla="*/ 0 h 348"/>
                <a:gd name="T8" fmla="*/ 0 w 3623"/>
                <a:gd name="T9" fmla="*/ 264 h 348"/>
                <a:gd name="T10" fmla="*/ 0 w 3623"/>
                <a:gd name="T11" fmla="*/ 348 h 348"/>
                <a:gd name="T12" fmla="*/ 0 w 3623"/>
                <a:gd name="T13" fmla="*/ 348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021 w 2517"/>
                <a:gd name="T1" fmla="*/ 276 h 276"/>
                <a:gd name="T2" fmla="*/ 2319 w 2517"/>
                <a:gd name="T3" fmla="*/ 204 h 276"/>
                <a:gd name="T4" fmla="*/ 2073 w 2517"/>
                <a:gd name="T5" fmla="*/ 0 h 276"/>
                <a:gd name="T6" fmla="*/ 0 w 2517"/>
                <a:gd name="T7" fmla="*/ 276 h 276"/>
                <a:gd name="T8" fmla="*/ 2021 w 2517"/>
                <a:gd name="T9" fmla="*/ 276 h 276"/>
                <a:gd name="T10" fmla="*/ 2021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>
                <a:gd name="T0" fmla="*/ 1405 w 1405"/>
                <a:gd name="T1" fmla="*/ 126 h 378"/>
                <a:gd name="T2" fmla="*/ 1405 w 1405"/>
                <a:gd name="T3" fmla="*/ 0 h 378"/>
                <a:gd name="T4" fmla="*/ 0 w 1405"/>
                <a:gd name="T5" fmla="*/ 174 h 378"/>
                <a:gd name="T6" fmla="*/ 257 w 1405"/>
                <a:gd name="T7" fmla="*/ 378 h 378"/>
                <a:gd name="T8" fmla="*/ 1405 w 1405"/>
                <a:gd name="T9" fmla="*/ 126 h 378"/>
                <a:gd name="T10" fmla="*/ 1405 w 1405"/>
                <a:gd name="T11" fmla="*/ 126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66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663 w 729"/>
                <a:gd name="T7" fmla="*/ 240 h 240"/>
                <a:gd name="T8" fmla="*/ 66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5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>
                <a:gd name="T0" fmla="*/ 0 w 5035"/>
                <a:gd name="T1" fmla="*/ 72 h 1672"/>
                <a:gd name="T2" fmla="*/ 5035 w 5035"/>
                <a:gd name="T3" fmla="*/ 1672 h 1672"/>
                <a:gd name="T4" fmla="*/ 5035 w 5035"/>
                <a:gd name="T5" fmla="*/ 1666 h 1672"/>
                <a:gd name="T6" fmla="*/ 0 w 5035"/>
                <a:gd name="T7" fmla="*/ 0 h 1672"/>
                <a:gd name="T8" fmla="*/ 0 w 5035"/>
                <a:gd name="T9" fmla="*/ 72 h 1672"/>
                <a:gd name="T10" fmla="*/ 0 w 5035"/>
                <a:gd name="T11" fmla="*/ 72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663 w 729"/>
                <a:gd name="T1" fmla="*/ 318 h 318"/>
                <a:gd name="T2" fmla="*/ 66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663 w 729"/>
                <a:gd name="T9" fmla="*/ 318 h 318"/>
                <a:gd name="T10" fmla="*/ 66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>
                <a:gd name="T0" fmla="*/ 0 w 5035"/>
                <a:gd name="T1" fmla="*/ 396 h 2188"/>
                <a:gd name="T2" fmla="*/ 5035 w 5035"/>
                <a:gd name="T3" fmla="*/ 2188 h 2188"/>
                <a:gd name="T4" fmla="*/ 5035 w 5035"/>
                <a:gd name="T5" fmla="*/ 2134 h 2188"/>
                <a:gd name="T6" fmla="*/ 0 w 5035"/>
                <a:gd name="T7" fmla="*/ 0 h 2188"/>
                <a:gd name="T8" fmla="*/ 0 w 5035"/>
                <a:gd name="T9" fmla="*/ 396 h 2188"/>
                <a:gd name="T10" fmla="*/ 0 w 5035"/>
                <a:gd name="T11" fmla="*/ 396 h 2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6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>
                <a:gd name="T0" fmla="*/ 0 w 3163"/>
                <a:gd name="T1" fmla="*/ 0 h 2727"/>
                <a:gd name="T2" fmla="*/ 3145 w 3163"/>
                <a:gd name="T3" fmla="*/ 2727 h 2727"/>
                <a:gd name="T4" fmla="*/ 3163 w 3163"/>
                <a:gd name="T5" fmla="*/ 2704 h 2727"/>
                <a:gd name="T6" fmla="*/ 102 w 3163"/>
                <a:gd name="T7" fmla="*/ 0 h 2727"/>
                <a:gd name="T8" fmla="*/ 0 w 3163"/>
                <a:gd name="T9" fmla="*/ 0 h 2727"/>
                <a:gd name="T10" fmla="*/ 0 w 3163"/>
                <a:gd name="T11" fmla="*/ 0 h 27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6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>
                <a:gd name="T0" fmla="*/ 323 w 323"/>
                <a:gd name="T1" fmla="*/ 299 h 299"/>
                <a:gd name="T2" fmla="*/ 323 w 323"/>
                <a:gd name="T3" fmla="*/ 263 h 299"/>
                <a:gd name="T4" fmla="*/ 18 w 323"/>
                <a:gd name="T5" fmla="*/ 0 h 299"/>
                <a:gd name="T6" fmla="*/ 0 w 323"/>
                <a:gd name="T7" fmla="*/ 23 h 299"/>
                <a:gd name="T8" fmla="*/ 323 w 323"/>
                <a:gd name="T9" fmla="*/ 299 h 299"/>
                <a:gd name="T10" fmla="*/ 323 w 323"/>
                <a:gd name="T11" fmla="*/ 299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>
                <a:gd name="T0" fmla="*/ 0 w 3122"/>
                <a:gd name="T1" fmla="*/ 0 h 2680"/>
                <a:gd name="T2" fmla="*/ 3026 w 3122"/>
                <a:gd name="T3" fmla="*/ 2680 h 2680"/>
                <a:gd name="T4" fmla="*/ 3122 w 3122"/>
                <a:gd name="T5" fmla="*/ 2590 h 2680"/>
                <a:gd name="T6" fmla="*/ 383 w 3122"/>
                <a:gd name="T7" fmla="*/ 0 h 2680"/>
                <a:gd name="T8" fmla="*/ 0 w 3122"/>
                <a:gd name="T9" fmla="*/ 0 h 2680"/>
                <a:gd name="T10" fmla="*/ 0 w 3122"/>
                <a:gd name="T11" fmla="*/ 0 h 2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6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>
                <a:gd name="T0" fmla="*/ 0 w 2517"/>
                <a:gd name="T1" fmla="*/ 0 h 2536"/>
                <a:gd name="T2" fmla="*/ 2517 w 2517"/>
                <a:gd name="T3" fmla="*/ 2536 h 2536"/>
                <a:gd name="T4" fmla="*/ 2517 w 2517"/>
                <a:gd name="T5" fmla="*/ 2536 h 2536"/>
                <a:gd name="T6" fmla="*/ 66 w 2517"/>
                <a:gd name="T7" fmla="*/ 0 h 2536"/>
                <a:gd name="T8" fmla="*/ 0 w 2517"/>
                <a:gd name="T9" fmla="*/ 0 h 2536"/>
                <a:gd name="T10" fmla="*/ 0 w 2517"/>
                <a:gd name="T11" fmla="*/ 0 h 2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6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>
                <a:gd name="T0" fmla="*/ 0 w 2200"/>
                <a:gd name="T1" fmla="*/ 0 h 2482"/>
                <a:gd name="T2" fmla="*/ 2188 w 2200"/>
                <a:gd name="T3" fmla="*/ 2482 h 2482"/>
                <a:gd name="T4" fmla="*/ 2200 w 2200"/>
                <a:gd name="T5" fmla="*/ 2476 h 2482"/>
                <a:gd name="T6" fmla="*/ 317 w 2200"/>
                <a:gd name="T7" fmla="*/ 0 h 2482"/>
                <a:gd name="T8" fmla="*/ 0 w 2200"/>
                <a:gd name="T9" fmla="*/ 0 h 2482"/>
                <a:gd name="T10" fmla="*/ 0 w 2200"/>
                <a:gd name="T11" fmla="*/ 0 h 24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6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>
                <a:gd name="T0" fmla="*/ 84 w 84"/>
                <a:gd name="T1" fmla="*/ 96 h 96"/>
                <a:gd name="T2" fmla="*/ 84 w 84"/>
                <a:gd name="T3" fmla="*/ 90 h 96"/>
                <a:gd name="T4" fmla="*/ 12 w 84"/>
                <a:gd name="T5" fmla="*/ 0 h 96"/>
                <a:gd name="T6" fmla="*/ 0 w 84"/>
                <a:gd name="T7" fmla="*/ 6 h 96"/>
                <a:gd name="T8" fmla="*/ 84 w 84"/>
                <a:gd name="T9" fmla="*/ 96 h 96"/>
                <a:gd name="T10" fmla="*/ 84 w 84"/>
                <a:gd name="T11" fmla="*/ 96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>
                <a:gd name="T0" fmla="*/ 0 w 574"/>
                <a:gd name="T1" fmla="*/ 0 h 1043"/>
                <a:gd name="T2" fmla="*/ 497 w 574"/>
                <a:gd name="T3" fmla="*/ 1043 h 1043"/>
                <a:gd name="T4" fmla="*/ 574 w 574"/>
                <a:gd name="T5" fmla="*/ 851 h 1043"/>
                <a:gd name="T6" fmla="*/ 251 w 574"/>
                <a:gd name="T7" fmla="*/ 0 h 1043"/>
                <a:gd name="T8" fmla="*/ 0 w 574"/>
                <a:gd name="T9" fmla="*/ 0 h 1043"/>
                <a:gd name="T10" fmla="*/ 0 w 574"/>
                <a:gd name="T11" fmla="*/ 0 h 10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7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>
                <a:gd name="T0" fmla="*/ 144 w 341"/>
                <a:gd name="T1" fmla="*/ 0 h 797"/>
                <a:gd name="T2" fmla="*/ 0 w 341"/>
                <a:gd name="T3" fmla="*/ 0 h 797"/>
                <a:gd name="T4" fmla="*/ 287 w 341"/>
                <a:gd name="T5" fmla="*/ 797 h 797"/>
                <a:gd name="T6" fmla="*/ 341 w 341"/>
                <a:gd name="T7" fmla="*/ 653 h 797"/>
                <a:gd name="T8" fmla="*/ 144 w 341"/>
                <a:gd name="T9" fmla="*/ 0 h 797"/>
                <a:gd name="T10" fmla="*/ 144 w 341"/>
                <a:gd name="T11" fmla="*/ 0 h 7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4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>
                <a:gd name="T0" fmla="*/ 0 w 5740"/>
                <a:gd name="T1" fmla="*/ 371 h 1864"/>
                <a:gd name="T2" fmla="*/ 5740 w 5740"/>
                <a:gd name="T3" fmla="*/ 1864 h 1864"/>
                <a:gd name="T4" fmla="*/ 5740 w 5740"/>
                <a:gd name="T5" fmla="*/ 1834 h 1864"/>
                <a:gd name="T6" fmla="*/ 0 w 5740"/>
                <a:gd name="T7" fmla="*/ 0 h 1864"/>
                <a:gd name="T8" fmla="*/ 0 w 5740"/>
                <a:gd name="T9" fmla="*/ 371 h 1864"/>
                <a:gd name="T10" fmla="*/ 0 w 5740"/>
                <a:gd name="T11" fmla="*/ 371 h 1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  <a:ea typeface="ＭＳ Ｐゴシック" pitchFamily="34" charset="-128"/>
                <a:cs typeface="Arial" pitchFamily="34" charset="0"/>
              </a:endParaRPr>
            </a:p>
          </p:txBody>
        </p:sp>
        <p:sp>
          <p:nvSpPr>
            <p:cNvPr id="164457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>
                <a:gd name="T0" fmla="*/ 0 w 5740"/>
                <a:gd name="T1" fmla="*/ 366 h 1337"/>
                <a:gd name="T2" fmla="*/ 5740 w 5740"/>
                <a:gd name="T3" fmla="*/ 1337 h 1337"/>
                <a:gd name="T4" fmla="*/ 5740 w 5740"/>
                <a:gd name="T5" fmla="*/ 1331 h 1337"/>
                <a:gd name="T6" fmla="*/ 0 w 5740"/>
                <a:gd name="T7" fmla="*/ 0 h 1337"/>
                <a:gd name="T8" fmla="*/ 0 w 5740"/>
                <a:gd name="T9" fmla="*/ 366 h 1337"/>
                <a:gd name="T10" fmla="*/ 0 w 5740"/>
                <a:gd name="T11" fmla="*/ 366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7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>
                <a:gd name="T0" fmla="*/ 0 w 5740"/>
                <a:gd name="T1" fmla="*/ 48 h 414"/>
                <a:gd name="T2" fmla="*/ 5740 w 5740"/>
                <a:gd name="T3" fmla="*/ 414 h 414"/>
                <a:gd name="T4" fmla="*/ 5740 w 5740"/>
                <a:gd name="T5" fmla="*/ 402 h 414"/>
                <a:gd name="T6" fmla="*/ 0 w 5740"/>
                <a:gd name="T7" fmla="*/ 0 h 414"/>
                <a:gd name="T8" fmla="*/ 0 w 5740"/>
                <a:gd name="T9" fmla="*/ 48 h 414"/>
                <a:gd name="T10" fmla="*/ 0 w 5740"/>
                <a:gd name="T11" fmla="*/ 48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7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>
                <a:gd name="T0" fmla="*/ 0 w 4448"/>
                <a:gd name="T1" fmla="*/ 0 h 3177"/>
                <a:gd name="T2" fmla="*/ 4448 w 4448"/>
                <a:gd name="T3" fmla="*/ 3177 h 3177"/>
                <a:gd name="T4" fmla="*/ 4448 w 4448"/>
                <a:gd name="T5" fmla="*/ 3153 h 3177"/>
                <a:gd name="T6" fmla="*/ 125 w 4448"/>
                <a:gd name="T7" fmla="*/ 0 h 3177"/>
                <a:gd name="T8" fmla="*/ 0 w 4448"/>
                <a:gd name="T9" fmla="*/ 0 h 3177"/>
                <a:gd name="T10" fmla="*/ 0 w 4448"/>
                <a:gd name="T11" fmla="*/ 0 h 3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7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>
                <a:gd name="T0" fmla="*/ 0 w 2428"/>
                <a:gd name="T1" fmla="*/ 0 h 2614"/>
                <a:gd name="T2" fmla="*/ 2428 w 2428"/>
                <a:gd name="T3" fmla="*/ 2614 h 2614"/>
                <a:gd name="T4" fmla="*/ 2428 w 2428"/>
                <a:gd name="T5" fmla="*/ 2608 h 2614"/>
                <a:gd name="T6" fmla="*/ 66 w 2428"/>
                <a:gd name="T7" fmla="*/ 0 h 2614"/>
                <a:gd name="T8" fmla="*/ 0 w 2428"/>
                <a:gd name="T9" fmla="*/ 0 h 2614"/>
                <a:gd name="T10" fmla="*/ 0 w 2428"/>
                <a:gd name="T11" fmla="*/ 0 h 2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7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>
                <a:gd name="T0" fmla="*/ 485 w 1800"/>
                <a:gd name="T1" fmla="*/ 0 h 2464"/>
                <a:gd name="T2" fmla="*/ 0 w 1800"/>
                <a:gd name="T3" fmla="*/ 0 h 2464"/>
                <a:gd name="T4" fmla="*/ 1800 w 1800"/>
                <a:gd name="T5" fmla="*/ 2464 h 2464"/>
                <a:gd name="T6" fmla="*/ 1800 w 1800"/>
                <a:gd name="T7" fmla="*/ 2248 h 2464"/>
                <a:gd name="T8" fmla="*/ 1794 w 1800"/>
                <a:gd name="T9" fmla="*/ 2248 h 2464"/>
                <a:gd name="T10" fmla="*/ 485 w 1800"/>
                <a:gd name="T11" fmla="*/ 0 h 2464"/>
                <a:gd name="T12" fmla="*/ 485 w 1800"/>
                <a:gd name="T13" fmla="*/ 0 h 2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8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>
                <a:gd name="T0" fmla="*/ 0 w 1232"/>
                <a:gd name="T1" fmla="*/ 0 h 2074"/>
                <a:gd name="T2" fmla="*/ 1232 w 1232"/>
                <a:gd name="T3" fmla="*/ 2074 h 2074"/>
                <a:gd name="T4" fmla="*/ 1232 w 1232"/>
                <a:gd name="T5" fmla="*/ 2038 h 2074"/>
                <a:gd name="T6" fmla="*/ 42 w 1232"/>
                <a:gd name="T7" fmla="*/ 0 h 2074"/>
                <a:gd name="T8" fmla="*/ 0 w 1232"/>
                <a:gd name="T9" fmla="*/ 0 h 2074"/>
                <a:gd name="T10" fmla="*/ 0 w 1232"/>
                <a:gd name="T11" fmla="*/ 0 h 20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8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>
                <a:gd name="T0" fmla="*/ 0 w 1058"/>
                <a:gd name="T1" fmla="*/ 0 h 1936"/>
                <a:gd name="T2" fmla="*/ 1058 w 1058"/>
                <a:gd name="T3" fmla="*/ 1936 h 1936"/>
                <a:gd name="T4" fmla="*/ 1058 w 1058"/>
                <a:gd name="T5" fmla="*/ 1930 h 1936"/>
                <a:gd name="T6" fmla="*/ 54 w 1058"/>
                <a:gd name="T7" fmla="*/ 0 h 1936"/>
                <a:gd name="T8" fmla="*/ 0 w 1058"/>
                <a:gd name="T9" fmla="*/ 0 h 1936"/>
                <a:gd name="T10" fmla="*/ 0 w 1058"/>
                <a:gd name="T11" fmla="*/ 0 h 19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sp>
          <p:nvSpPr>
            <p:cNvPr id="164458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>
                <a:gd name="T0" fmla="*/ 771 w 771"/>
                <a:gd name="T1" fmla="*/ 1433 h 1487"/>
                <a:gd name="T2" fmla="*/ 42 w 771"/>
                <a:gd name="T3" fmla="*/ 0 h 1487"/>
                <a:gd name="T4" fmla="*/ 0 w 771"/>
                <a:gd name="T5" fmla="*/ 0 h 1487"/>
                <a:gd name="T6" fmla="*/ 771 w 771"/>
                <a:gd name="T7" fmla="*/ 1487 h 1487"/>
                <a:gd name="T8" fmla="*/ 771 w 771"/>
                <a:gd name="T9" fmla="*/ 1433 h 1487"/>
                <a:gd name="T10" fmla="*/ 771 w 771"/>
                <a:gd name="T11" fmla="*/ 1433 h 1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ea typeface="ＭＳ Ｐゴシック" pitchFamily="48" charset="-128"/>
                <a:cs typeface="Arial" pitchFamily="34" charset="0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164458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>
                  <a:gd name="T0" fmla="*/ 0 w 3659"/>
                  <a:gd name="T1" fmla="*/ 0 h 1313"/>
                  <a:gd name="T2" fmla="*/ 0 w 3659"/>
                  <a:gd name="T3" fmla="*/ 366 h 1313"/>
                  <a:gd name="T4" fmla="*/ 3635 w 3659"/>
                  <a:gd name="T5" fmla="*/ 1313 h 1313"/>
                  <a:gd name="T6" fmla="*/ 3647 w 3659"/>
                  <a:gd name="T7" fmla="*/ 1235 h 1313"/>
                  <a:gd name="T8" fmla="*/ 3659 w 3659"/>
                  <a:gd name="T9" fmla="*/ 1163 h 1313"/>
                  <a:gd name="T10" fmla="*/ 0 w 3659"/>
                  <a:gd name="T11" fmla="*/ 0 h 1313"/>
                  <a:gd name="T12" fmla="*/ 0 w 3659"/>
                  <a:gd name="T13" fmla="*/ 0 h 13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ea typeface="ＭＳ Ｐゴシック" pitchFamily="48" charset="-128"/>
                  <a:cs typeface="Arial" pitchFamily="34" charset="0"/>
                </a:endParaRPr>
              </a:p>
            </p:txBody>
          </p:sp>
          <p:sp>
            <p:nvSpPr>
              <p:cNvPr id="164458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>
                  <a:gd name="T0" fmla="*/ 2105 w 2105"/>
                  <a:gd name="T1" fmla="*/ 665 h 695"/>
                  <a:gd name="T2" fmla="*/ 24 w 2105"/>
                  <a:gd name="T3" fmla="*/ 0 h 695"/>
                  <a:gd name="T4" fmla="*/ 12 w 2105"/>
                  <a:gd name="T5" fmla="*/ 72 h 695"/>
                  <a:gd name="T6" fmla="*/ 0 w 2105"/>
                  <a:gd name="T7" fmla="*/ 150 h 695"/>
                  <a:gd name="T8" fmla="*/ 2105 w 2105"/>
                  <a:gd name="T9" fmla="*/ 695 h 695"/>
                  <a:gd name="T10" fmla="*/ 2105 w 2105"/>
                  <a:gd name="T11" fmla="*/ 665 h 695"/>
                  <a:gd name="T12" fmla="*/ 2105 w 2105"/>
                  <a:gd name="T13" fmla="*/ 665 h 6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/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ea typeface="ＭＳ Ｐゴシック" pitchFamily="48" charset="-128"/>
                  <a:cs typeface="Arial" pitchFamily="34" charset="0"/>
                </a:endParaRPr>
              </a:p>
            </p:txBody>
          </p:sp>
        </p:grpSp>
      </p:grpSp>
      <p:sp>
        <p:nvSpPr>
          <p:cNvPr id="164458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6445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64458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4458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64459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pitchFamily="48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BF6B39-CEF9-4F3E-BD10-A08CCE58D175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5464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9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20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21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Allen\Dropbox\Adaptive Grazing\2013-04-30 13.12.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545" y="167569"/>
            <a:ext cx="418306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C:\Users\Allen\Dropbox\Adaptive Grazing\2013-04-30 13.13.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44" y="3523311"/>
            <a:ext cx="4044950" cy="3020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Allen\Dropbox\Adaptive Grazing\2013-04-30 13.09.3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44" y="191853"/>
            <a:ext cx="4044950" cy="3021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Allen\Dropbox\Adaptive Grazing\2013-04-30 13.15.3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521" y="3559324"/>
            <a:ext cx="3940279" cy="294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3"/>
          <p:cNvSpPr txBox="1"/>
          <p:nvPr/>
        </p:nvSpPr>
        <p:spPr>
          <a:xfrm>
            <a:off x="5765283" y="5967225"/>
            <a:ext cx="24113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</a:rPr>
              <a:t>Slide Source: </a:t>
            </a:r>
          </a:p>
          <a:p>
            <a:pPr>
              <a:defRPr/>
            </a:pPr>
            <a:r>
              <a:rPr lang="en-US" sz="1400" kern="0" dirty="0">
                <a:solidFill>
                  <a:srgbClr val="FFFFFF"/>
                </a:solidFill>
                <a:latin typeface="Arial"/>
              </a:rPr>
              <a:t>Allen </a:t>
            </a:r>
            <a:r>
              <a:rPr lang="en-US" sz="1400" kern="0" dirty="0" smtClean="0">
                <a:solidFill>
                  <a:srgbClr val="FFFFFF"/>
                </a:solidFill>
                <a:latin typeface="Arial"/>
              </a:rPr>
              <a:t>Williams</a:t>
            </a:r>
            <a:endParaRPr lang="en-US" sz="1400" kern="0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772" y="6030416"/>
            <a:ext cx="1614633" cy="42100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5765283" y="5991391"/>
            <a:ext cx="2886075" cy="499054"/>
          </a:xfrm>
          <a:prstGeom prst="rect">
            <a:avLst/>
          </a:prstGeom>
          <a:noFill/>
          <a:ln w="9525" cap="flat" cmpd="sng" algn="ctr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pitchFamily="4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79252324"/>
      </p:ext>
    </p:extLst>
  </p:cSld>
  <p:clrMapOvr>
    <a:masterClrMapping/>
  </p:clrMapOvr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48" charset="-128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</Words>
  <Application>Microsoft Office PowerPoint</Application>
  <PresentationFormat>On-screen Show (4:3)</PresentationFormat>
  <Paragraphs>2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Beam</vt:lpstr>
      <vt:lpstr>PowerPoint Presentation</vt:lpstr>
    </vt:vector>
  </TitlesOfParts>
  <Company>University of Minnesota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Sadie Schroeder</dc:creator>
  <cp:lastModifiedBy>Sadie Schroeder</cp:lastModifiedBy>
  <cp:revision>2</cp:revision>
  <dcterms:created xsi:type="dcterms:W3CDTF">2017-03-16T21:04:24Z</dcterms:created>
  <dcterms:modified xsi:type="dcterms:W3CDTF">2017-03-27T19:39:28Z</dcterms:modified>
</cp:coreProperties>
</file>