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3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50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5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0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0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2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1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5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272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98987"/>
          </a:xfrm>
        </p:spPr>
        <p:txBody>
          <a:bodyPr/>
          <a:lstStyle/>
          <a:p>
            <a:r>
              <a:rPr lang="en-US" altLang="en-US" sz="7200" b="1">
                <a:solidFill>
                  <a:srgbClr val="FFFF00"/>
                </a:solidFill>
                <a:effectLst/>
              </a:rPr>
              <a:t>Mississippi Farm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B924E-3FE8-4007-8A82-9AF1A2A56891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443346" y="594901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737" y="600029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Mississippi Farm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Mississippi Farm</dc:title>
  <dc:creator>Jane G Jewett</dc:creator>
  <cp:lastModifiedBy>Jane G Jewett</cp:lastModifiedBy>
  <cp:revision>1</cp:revision>
  <dcterms:created xsi:type="dcterms:W3CDTF">2017-05-17T15:32:38Z</dcterms:created>
  <dcterms:modified xsi:type="dcterms:W3CDTF">2017-05-17T15:33:02Z</dcterms:modified>
</cp:coreProperties>
</file>