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86"/>
    <p:restoredTop sz="94709"/>
  </p:normalViewPr>
  <p:slideViewPr>
    <p:cSldViewPr snapToGrid="0" snapToObjects="1">
      <p:cViewPr varScale="1">
        <p:scale>
          <a:sx n="64" d="100"/>
          <a:sy n="64" d="100"/>
        </p:scale>
        <p:origin x="44" y="1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609600" y="1600200"/>
            <a:ext cx="109728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7813"/>
            <a:ext cx="27432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7813"/>
            <a:ext cx="80264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103632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066800"/>
            <a:ext cx="508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066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733800"/>
            <a:ext cx="508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3"/>
            <a:ext cx="10972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"/>
            <a:ext cx="12192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800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800">
                <a:solidFill>
                  <a:srgbClr val="FFFFFF"/>
                </a:solidFill>
                <a:ea typeface="ＭＳ Ｐゴシック" pitchFamily="48" charset="-128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srgbClr val="FFFFFF"/>
                  </a:solidFill>
                  <a:ea typeface="ＭＳ Ｐゴシック" pitchFamily="48" charset="-128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109728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3638"/>
            <a:ext cx="2844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92291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3"/>
          <p:cNvSpPr txBox="1"/>
          <p:nvPr/>
        </p:nvSpPr>
        <p:spPr>
          <a:xfrm>
            <a:off x="7291389" y="5986790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21878" y="6049981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7291389" y="6010956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006" y="216620"/>
            <a:ext cx="4193871" cy="55535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23265" y="3687417"/>
            <a:ext cx="34355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Microbe “Home” – Soil microbes live and function in root zone</a:t>
            </a:r>
            <a:endParaRPr lang="en-US" sz="2400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58276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Wingdings</vt:lpstr>
      <vt:lpstr>Beam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Sadie A Schroeder</dc:creator>
  <cp:lastModifiedBy>Jane G Jewett</cp:lastModifiedBy>
  <cp:revision>5</cp:revision>
  <dcterms:created xsi:type="dcterms:W3CDTF">2017-03-20T20:23:35Z</dcterms:created>
  <dcterms:modified xsi:type="dcterms:W3CDTF">2017-06-23T22:26:29Z</dcterms:modified>
</cp:coreProperties>
</file>