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613"/>
  </p:normalViewPr>
  <p:slideViewPr>
    <p:cSldViewPr snapToGrid="0" snapToObjects="1">
      <p:cViewPr varScale="1">
        <p:scale>
          <a:sx n="95" d="100"/>
          <a:sy n="95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525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391" y="316826"/>
            <a:ext cx="8863013" cy="64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4" y="762000"/>
            <a:ext cx="80914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10000" y="304801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GPS Collared Cows – Grazing Study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5562601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Continuous Grazing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9000" y="13716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West Texas Ranch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57400" y="6248400"/>
            <a:ext cx="422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Courtesy: R. Teague, TAMU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5903" y="6205529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03" y="6256637"/>
            <a:ext cx="1614633" cy="421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5865904" y="6205529"/>
            <a:ext cx="2880428" cy="52322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813998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2017-03-20T16:18:12Z</dcterms:created>
  <dcterms:modified xsi:type="dcterms:W3CDTF">2017-03-27T19:11:08Z</dcterms:modified>
</cp:coreProperties>
</file>