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7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8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8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6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08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42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9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8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2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7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0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3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8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5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780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AHSD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Involves </a:t>
            </a:r>
            <a:r>
              <a:rPr lang="en-US" dirty="0"/>
              <a:t>first determining </a:t>
            </a:r>
            <a:r>
              <a:rPr lang="en-US" dirty="0">
                <a:solidFill>
                  <a:srgbClr val="FFFF00"/>
                </a:solidFill>
                <a:effectLst/>
              </a:rPr>
              <a:t>goals and objectives</a:t>
            </a:r>
            <a:r>
              <a:rPr lang="en-US" dirty="0"/>
              <a:t> of your grazing program and then designing and implementing an annual grazing strategy that allows goals and objectives to be optimally achieved.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>
                <a:solidFill>
                  <a:srgbClr val="FFFF00"/>
                </a:solidFill>
                <a:effectLst/>
              </a:rPr>
              <a:t>primary purpose </a:t>
            </a:r>
            <a:r>
              <a:rPr lang="en-US" dirty="0"/>
              <a:t>of AHSD grazing is to utilize </a:t>
            </a:r>
            <a:r>
              <a:rPr lang="en-US" dirty="0">
                <a:solidFill>
                  <a:srgbClr val="FFFF00"/>
                </a:solidFill>
                <a:effectLst/>
              </a:rPr>
              <a:t>variable</a:t>
            </a:r>
            <a:r>
              <a:rPr lang="en-US" dirty="0"/>
              <a:t> high stock densities throughout a grazing season to effectively realize accomplishment of key benefits.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982385" y="61210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74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982385" y="6121092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9545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AHSD Methodology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AHSD Methodology</dc:title>
  <dc:creator>Sadie Schroeder</dc:creator>
  <cp:lastModifiedBy>Sadie Schroeder</cp:lastModifiedBy>
  <cp:revision>2</cp:revision>
  <dcterms:created xsi:type="dcterms:W3CDTF">2017-03-16T20:38:44Z</dcterms:created>
  <dcterms:modified xsi:type="dcterms:W3CDTF">2017-03-27T18:43:37Z</dcterms:modified>
</cp:coreProperties>
</file>